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337" r:id="rId3"/>
    <p:sldId id="650" r:id="rId4"/>
    <p:sldId id="651" r:id="rId5"/>
    <p:sldId id="641" r:id="rId6"/>
    <p:sldId id="368" r:id="rId7"/>
    <p:sldId id="367" r:id="rId8"/>
    <p:sldId id="631" r:id="rId9"/>
    <p:sldId id="632" r:id="rId10"/>
    <p:sldId id="633" r:id="rId11"/>
    <p:sldId id="646" r:id="rId12"/>
    <p:sldId id="644" r:id="rId13"/>
    <p:sldId id="356" r:id="rId14"/>
    <p:sldId id="357" r:id="rId15"/>
    <p:sldId id="634" r:id="rId16"/>
    <p:sldId id="635" r:id="rId17"/>
    <p:sldId id="360" r:id="rId18"/>
    <p:sldId id="361" r:id="rId19"/>
    <p:sldId id="362" r:id="rId20"/>
    <p:sldId id="369" r:id="rId21"/>
    <p:sldId id="363" r:id="rId22"/>
    <p:sldId id="365" r:id="rId23"/>
    <p:sldId id="653" r:id="rId24"/>
    <p:sldId id="364" r:id="rId25"/>
    <p:sldId id="643" r:id="rId26"/>
    <p:sldId id="2108" r:id="rId27"/>
    <p:sldId id="626" r:id="rId28"/>
    <p:sldId id="627" r:id="rId29"/>
    <p:sldId id="629" r:id="rId30"/>
    <p:sldId id="636" r:id="rId31"/>
    <p:sldId id="637" r:id="rId32"/>
    <p:sldId id="2109" r:id="rId33"/>
    <p:sldId id="2110" r:id="rId34"/>
    <p:sldId id="2111" r:id="rId35"/>
    <p:sldId id="2112" r:id="rId36"/>
    <p:sldId id="2117" r:id="rId37"/>
    <p:sldId id="2118" r:id="rId38"/>
    <p:sldId id="2119" r:id="rId39"/>
    <p:sldId id="2121" r:id="rId40"/>
    <p:sldId id="2122" r:id="rId41"/>
    <p:sldId id="2123" r:id="rId42"/>
    <p:sldId id="2124" r:id="rId43"/>
    <p:sldId id="2125" r:id="rId44"/>
    <p:sldId id="2126" r:id="rId45"/>
    <p:sldId id="2127" r:id="rId46"/>
    <p:sldId id="2128" r:id="rId47"/>
    <p:sldId id="2129" r:id="rId48"/>
    <p:sldId id="2130" r:id="rId49"/>
    <p:sldId id="2131" r:id="rId50"/>
    <p:sldId id="642" r:id="rId51"/>
    <p:sldId id="2106" r:id="rId52"/>
    <p:sldId id="2107" r:id="rId53"/>
    <p:sldId id="2105" r:id="rId54"/>
    <p:sldId id="639" r:id="rId55"/>
    <p:sldId id="649"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AB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D37F7C-FB57-4FB2-9FAC-2EC891082725}" v="15" dt="2021-04-07T12:47:20.6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94660"/>
  </p:normalViewPr>
  <p:slideViewPr>
    <p:cSldViewPr snapToGrid="0">
      <p:cViewPr varScale="1">
        <p:scale>
          <a:sx n="123" d="100"/>
          <a:sy n="123" d="100"/>
        </p:scale>
        <p:origin x="2093" y="91"/>
      </p:cViewPr>
      <p:guideLst/>
    </p:cSldViewPr>
  </p:slideViewPr>
  <p:notesTextViewPr>
    <p:cViewPr>
      <p:scale>
        <a:sx n="3" d="2"/>
        <a:sy n="3" d="2"/>
      </p:scale>
      <p:origin x="0" y="0"/>
    </p:cViewPr>
  </p:notesTextViewPr>
  <p:notesViewPr>
    <p:cSldViewPr snapToGrid="0">
      <p:cViewPr varScale="1">
        <p:scale>
          <a:sx n="87" d="100"/>
          <a:sy n="87" d="100"/>
        </p:scale>
        <p:origin x="2988"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 Sewell" userId="c802df42025d5e1f" providerId="LiveId" clId="{8FD37F7C-FB57-4FB2-9FAC-2EC891082725}"/>
    <pc:docChg chg="undo custSel addSld delSld modSld">
      <pc:chgData name="Rob Sewell" userId="c802df42025d5e1f" providerId="LiveId" clId="{8FD37F7C-FB57-4FB2-9FAC-2EC891082725}" dt="2021-04-07T12:49:48.665" v="384" actId="729"/>
      <pc:docMkLst>
        <pc:docMk/>
      </pc:docMkLst>
      <pc:sldChg chg="addSp modSp mod">
        <pc:chgData name="Rob Sewell" userId="c802df42025d5e1f" providerId="LiveId" clId="{8FD37F7C-FB57-4FB2-9FAC-2EC891082725}" dt="2021-04-07T10:55:32.725" v="30" actId="1076"/>
        <pc:sldMkLst>
          <pc:docMk/>
          <pc:sldMk cId="590095202" sldId="636"/>
        </pc:sldMkLst>
        <pc:spChg chg="mod">
          <ac:chgData name="Rob Sewell" userId="c802df42025d5e1f" providerId="LiveId" clId="{8FD37F7C-FB57-4FB2-9FAC-2EC891082725}" dt="2021-04-07T10:53:44.800" v="1" actId="1076"/>
          <ac:spMkLst>
            <pc:docMk/>
            <pc:sldMk cId="590095202" sldId="636"/>
            <ac:spMk id="5" creationId="{DF302A7F-2C16-4BBE-B9FB-138B75EFDE26}"/>
          </ac:spMkLst>
        </pc:spChg>
        <pc:spChg chg="mod">
          <ac:chgData name="Rob Sewell" userId="c802df42025d5e1f" providerId="LiveId" clId="{8FD37F7C-FB57-4FB2-9FAC-2EC891082725}" dt="2021-04-07T10:55:32.725" v="30" actId="1076"/>
          <ac:spMkLst>
            <pc:docMk/>
            <pc:sldMk cId="590095202" sldId="636"/>
            <ac:spMk id="6" creationId="{1D8D680E-42BF-4CF4-804F-97D5AD4D6514}"/>
          </ac:spMkLst>
        </pc:spChg>
        <pc:picChg chg="add mod">
          <ac:chgData name="Rob Sewell" userId="c802df42025d5e1f" providerId="LiveId" clId="{8FD37F7C-FB57-4FB2-9FAC-2EC891082725}" dt="2021-04-07T10:54:58.863" v="20" actId="1076"/>
          <ac:picMkLst>
            <pc:docMk/>
            <pc:sldMk cId="590095202" sldId="636"/>
            <ac:picMk id="3" creationId="{7DBE3DE4-3D04-4F43-9ACC-82907715FCE7}"/>
          </ac:picMkLst>
        </pc:picChg>
      </pc:sldChg>
      <pc:sldChg chg="modSp mod">
        <pc:chgData name="Rob Sewell" userId="c802df42025d5e1f" providerId="LiveId" clId="{8FD37F7C-FB57-4FB2-9FAC-2EC891082725}" dt="2021-04-07T10:55:58" v="53" actId="1076"/>
        <pc:sldMkLst>
          <pc:docMk/>
          <pc:sldMk cId="3818839352" sldId="637"/>
        </pc:sldMkLst>
        <pc:spChg chg="mod">
          <ac:chgData name="Rob Sewell" userId="c802df42025d5e1f" providerId="LiveId" clId="{8FD37F7C-FB57-4FB2-9FAC-2EC891082725}" dt="2021-04-07T10:55:58" v="53" actId="1076"/>
          <ac:spMkLst>
            <pc:docMk/>
            <pc:sldMk cId="3818839352" sldId="637"/>
            <ac:spMk id="6" creationId="{1D8D680E-42BF-4CF4-804F-97D5AD4D6514}"/>
          </ac:spMkLst>
        </pc:spChg>
        <pc:spChg chg="mod">
          <ac:chgData name="Rob Sewell" userId="c802df42025d5e1f" providerId="LiveId" clId="{8FD37F7C-FB57-4FB2-9FAC-2EC891082725}" dt="2021-04-07T10:55:54.220" v="52" actId="1076"/>
          <ac:spMkLst>
            <pc:docMk/>
            <pc:sldMk cId="3818839352" sldId="637"/>
            <ac:spMk id="7" creationId="{CF86A6F7-AED6-48CF-9E19-8CBE3398B0C5}"/>
          </ac:spMkLst>
        </pc:spChg>
      </pc:sldChg>
      <pc:sldChg chg="mod modShow">
        <pc:chgData name="Rob Sewell" userId="c802df42025d5e1f" providerId="LiveId" clId="{8FD37F7C-FB57-4FB2-9FAC-2EC891082725}" dt="2021-04-07T12:49:48.665" v="384" actId="729"/>
        <pc:sldMkLst>
          <pc:docMk/>
          <pc:sldMk cId="237443128" sldId="651"/>
        </pc:sldMkLst>
      </pc:sldChg>
      <pc:sldChg chg="del">
        <pc:chgData name="Rob Sewell" userId="c802df42025d5e1f" providerId="LiveId" clId="{8FD37F7C-FB57-4FB2-9FAC-2EC891082725}" dt="2021-04-07T12:14:16.018" v="54" actId="2696"/>
        <pc:sldMkLst>
          <pc:docMk/>
          <pc:sldMk cId="2819418515" sldId="654"/>
        </pc:sldMkLst>
      </pc:sldChg>
      <pc:sldChg chg="del">
        <pc:chgData name="Rob Sewell" userId="c802df42025d5e1f" providerId="LiveId" clId="{8FD37F7C-FB57-4FB2-9FAC-2EC891082725}" dt="2021-04-07T12:14:19.989" v="55" actId="2696"/>
        <pc:sldMkLst>
          <pc:docMk/>
          <pc:sldMk cId="2861357702" sldId="655"/>
        </pc:sldMkLst>
      </pc:sldChg>
      <pc:sldChg chg="del">
        <pc:chgData name="Rob Sewell" userId="c802df42025d5e1f" providerId="LiveId" clId="{8FD37F7C-FB57-4FB2-9FAC-2EC891082725}" dt="2021-04-07T12:14:24.110" v="56" actId="2696"/>
        <pc:sldMkLst>
          <pc:docMk/>
          <pc:sldMk cId="535475640" sldId="656"/>
        </pc:sldMkLst>
      </pc:sldChg>
      <pc:sldChg chg="del">
        <pc:chgData name="Rob Sewell" userId="c802df42025d5e1f" providerId="LiveId" clId="{8FD37F7C-FB57-4FB2-9FAC-2EC891082725}" dt="2021-04-07T12:14:28.669" v="57" actId="2696"/>
        <pc:sldMkLst>
          <pc:docMk/>
          <pc:sldMk cId="2010646443" sldId="657"/>
        </pc:sldMkLst>
      </pc:sldChg>
      <pc:sldChg chg="addSp delSp modSp add mod">
        <pc:chgData name="Rob Sewell" userId="c802df42025d5e1f" providerId="LiveId" clId="{8FD37F7C-FB57-4FB2-9FAC-2EC891082725}" dt="2021-04-07T12:18:53.532" v="74" actId="1076"/>
        <pc:sldMkLst>
          <pc:docMk/>
          <pc:sldMk cId="895508590" sldId="2109"/>
        </pc:sldMkLst>
        <pc:spChg chg="del mod">
          <ac:chgData name="Rob Sewell" userId="c802df42025d5e1f" providerId="LiveId" clId="{8FD37F7C-FB57-4FB2-9FAC-2EC891082725}" dt="2021-04-07T12:15:30.044" v="65"/>
          <ac:spMkLst>
            <pc:docMk/>
            <pc:sldMk cId="895508590" sldId="2109"/>
            <ac:spMk id="6" creationId="{1D8D680E-42BF-4CF4-804F-97D5AD4D6514}"/>
          </ac:spMkLst>
        </pc:spChg>
        <pc:spChg chg="add del">
          <ac:chgData name="Rob Sewell" userId="c802df42025d5e1f" providerId="LiveId" clId="{8FD37F7C-FB57-4FB2-9FAC-2EC891082725}" dt="2021-04-07T12:15:33.186" v="67" actId="22"/>
          <ac:spMkLst>
            <pc:docMk/>
            <pc:sldMk cId="895508590" sldId="2109"/>
            <ac:spMk id="9" creationId="{B49B637F-859B-47EB-962A-A6893573EC5E}"/>
          </ac:spMkLst>
        </pc:spChg>
        <pc:spChg chg="add mod">
          <ac:chgData name="Rob Sewell" userId="c802df42025d5e1f" providerId="LiveId" clId="{8FD37F7C-FB57-4FB2-9FAC-2EC891082725}" dt="2021-04-07T12:18:53.532" v="74" actId="1076"/>
          <ac:spMkLst>
            <pc:docMk/>
            <pc:sldMk cId="895508590" sldId="2109"/>
            <ac:spMk id="10" creationId="{0F0CA182-FE51-4536-86DA-27C7F3BBAA1A}"/>
          </ac:spMkLst>
        </pc:spChg>
        <pc:picChg chg="add mod">
          <ac:chgData name="Rob Sewell" userId="c802df42025d5e1f" providerId="LiveId" clId="{8FD37F7C-FB57-4FB2-9FAC-2EC891082725}" dt="2021-04-07T12:18:34.902" v="71" actId="1076"/>
          <ac:picMkLst>
            <pc:docMk/>
            <pc:sldMk cId="895508590" sldId="2109"/>
            <ac:picMk id="4" creationId="{3105FF10-91D8-406F-A218-321A5B883EED}"/>
          </ac:picMkLst>
        </pc:picChg>
      </pc:sldChg>
      <pc:sldChg chg="delSp modSp new del mod modClrScheme chgLayout">
        <pc:chgData name="Rob Sewell" userId="c802df42025d5e1f" providerId="LiveId" clId="{8FD37F7C-FB57-4FB2-9FAC-2EC891082725}" dt="2021-04-07T12:14:47.977" v="60" actId="2696"/>
        <pc:sldMkLst>
          <pc:docMk/>
          <pc:sldMk cId="1743725336" sldId="2109"/>
        </pc:sldMkLst>
        <pc:spChg chg="del">
          <ac:chgData name="Rob Sewell" userId="c802df42025d5e1f" providerId="LiveId" clId="{8FD37F7C-FB57-4FB2-9FAC-2EC891082725}" dt="2021-04-07T12:14:42.711" v="59" actId="700"/>
          <ac:spMkLst>
            <pc:docMk/>
            <pc:sldMk cId="1743725336" sldId="2109"/>
            <ac:spMk id="2" creationId="{FCF37894-1DB2-429B-97A5-7D9838D09650}"/>
          </ac:spMkLst>
        </pc:spChg>
        <pc:spChg chg="del">
          <ac:chgData name="Rob Sewell" userId="c802df42025d5e1f" providerId="LiveId" clId="{8FD37F7C-FB57-4FB2-9FAC-2EC891082725}" dt="2021-04-07T12:14:42.711" v="59" actId="700"/>
          <ac:spMkLst>
            <pc:docMk/>
            <pc:sldMk cId="1743725336" sldId="2109"/>
            <ac:spMk id="3" creationId="{8B862E03-471A-4FD2-8B36-64652E540BA0}"/>
          </ac:spMkLst>
        </pc:spChg>
        <pc:spChg chg="mod ord">
          <ac:chgData name="Rob Sewell" userId="c802df42025d5e1f" providerId="LiveId" clId="{8FD37F7C-FB57-4FB2-9FAC-2EC891082725}" dt="2021-04-07T12:14:42.711" v="59" actId="700"/>
          <ac:spMkLst>
            <pc:docMk/>
            <pc:sldMk cId="1743725336" sldId="2109"/>
            <ac:spMk id="4" creationId="{07FA670C-79EF-48A3-9691-815A2E879D71}"/>
          </ac:spMkLst>
        </pc:spChg>
      </pc:sldChg>
      <pc:sldChg chg="addSp modSp add mod">
        <pc:chgData name="Rob Sewell" userId="c802df42025d5e1f" providerId="LiveId" clId="{8FD37F7C-FB57-4FB2-9FAC-2EC891082725}" dt="2021-04-07T12:19:51.793" v="157" actId="1076"/>
        <pc:sldMkLst>
          <pc:docMk/>
          <pc:sldMk cId="2607483688" sldId="2110"/>
        </pc:sldMkLst>
        <pc:spChg chg="add mod">
          <ac:chgData name="Rob Sewell" userId="c802df42025d5e1f" providerId="LiveId" clId="{8FD37F7C-FB57-4FB2-9FAC-2EC891082725}" dt="2021-04-07T12:19:51.793" v="157" actId="1076"/>
          <ac:spMkLst>
            <pc:docMk/>
            <pc:sldMk cId="2607483688" sldId="2110"/>
            <ac:spMk id="2" creationId="{80C3CD87-8D8B-499A-98A7-11D1DE71C871}"/>
          </ac:spMkLst>
        </pc:spChg>
      </pc:sldChg>
      <pc:sldChg chg="addSp delSp modSp add mod">
        <pc:chgData name="Rob Sewell" userId="c802df42025d5e1f" providerId="LiveId" clId="{8FD37F7C-FB57-4FB2-9FAC-2EC891082725}" dt="2021-04-07T12:20:59.856" v="170" actId="1076"/>
        <pc:sldMkLst>
          <pc:docMk/>
          <pc:sldMk cId="3686073975" sldId="2111"/>
        </pc:sldMkLst>
        <pc:spChg chg="del">
          <ac:chgData name="Rob Sewell" userId="c802df42025d5e1f" providerId="LiveId" clId="{8FD37F7C-FB57-4FB2-9FAC-2EC891082725}" dt="2021-04-07T12:20:16.010" v="160" actId="478"/>
          <ac:spMkLst>
            <pc:docMk/>
            <pc:sldMk cId="3686073975" sldId="2111"/>
            <ac:spMk id="2" creationId="{80C3CD87-8D8B-499A-98A7-11D1DE71C871}"/>
          </ac:spMkLst>
        </pc:spChg>
        <pc:spChg chg="mod">
          <ac:chgData name="Rob Sewell" userId="c802df42025d5e1f" providerId="LiveId" clId="{8FD37F7C-FB57-4FB2-9FAC-2EC891082725}" dt="2021-04-07T12:20:36.921" v="167" actId="1076"/>
          <ac:spMkLst>
            <pc:docMk/>
            <pc:sldMk cId="3686073975" sldId="2111"/>
            <ac:spMk id="10" creationId="{0F0CA182-FE51-4536-86DA-27C7F3BBAA1A}"/>
          </ac:spMkLst>
        </pc:spChg>
        <pc:picChg chg="del">
          <ac:chgData name="Rob Sewell" userId="c802df42025d5e1f" providerId="LiveId" clId="{8FD37F7C-FB57-4FB2-9FAC-2EC891082725}" dt="2021-04-07T12:20:12.955" v="159" actId="478"/>
          <ac:picMkLst>
            <pc:docMk/>
            <pc:sldMk cId="3686073975" sldId="2111"/>
            <ac:picMk id="4" creationId="{3105FF10-91D8-406F-A218-321A5B883EED}"/>
          </ac:picMkLst>
        </pc:picChg>
        <pc:picChg chg="add mod">
          <ac:chgData name="Rob Sewell" userId="c802df42025d5e1f" providerId="LiveId" clId="{8FD37F7C-FB57-4FB2-9FAC-2EC891082725}" dt="2021-04-07T12:20:59.856" v="170" actId="1076"/>
          <ac:picMkLst>
            <pc:docMk/>
            <pc:sldMk cId="3686073975" sldId="2111"/>
            <ac:picMk id="5" creationId="{2DB7B1E1-E54D-47C7-A9AE-E80E5E3F62BD}"/>
          </ac:picMkLst>
        </pc:picChg>
      </pc:sldChg>
      <pc:sldChg chg="addSp delSp modSp add mod">
        <pc:chgData name="Rob Sewell" userId="c802df42025d5e1f" providerId="LiveId" clId="{8FD37F7C-FB57-4FB2-9FAC-2EC891082725}" dt="2021-04-07T12:22:44.130" v="226" actId="1076"/>
        <pc:sldMkLst>
          <pc:docMk/>
          <pc:sldMk cId="3564873961" sldId="2112"/>
        </pc:sldMkLst>
        <pc:spChg chg="add mod">
          <ac:chgData name="Rob Sewell" userId="c802df42025d5e1f" providerId="LiveId" clId="{8FD37F7C-FB57-4FB2-9FAC-2EC891082725}" dt="2021-04-07T12:22:39.509" v="225" actId="1076"/>
          <ac:spMkLst>
            <pc:docMk/>
            <pc:sldMk cId="3564873961" sldId="2112"/>
            <ac:spMk id="9" creationId="{1C2979BC-3004-491E-AFD3-AC59CD26496E}"/>
          </ac:spMkLst>
        </pc:spChg>
        <pc:spChg chg="del">
          <ac:chgData name="Rob Sewell" userId="c802df42025d5e1f" providerId="LiveId" clId="{8FD37F7C-FB57-4FB2-9FAC-2EC891082725}" dt="2021-04-07T12:21:43.487" v="173" actId="478"/>
          <ac:spMkLst>
            <pc:docMk/>
            <pc:sldMk cId="3564873961" sldId="2112"/>
            <ac:spMk id="10" creationId="{0F0CA182-FE51-4536-86DA-27C7F3BBAA1A}"/>
          </ac:spMkLst>
        </pc:spChg>
        <pc:picChg chg="add mod">
          <ac:chgData name="Rob Sewell" userId="c802df42025d5e1f" providerId="LiveId" clId="{8FD37F7C-FB57-4FB2-9FAC-2EC891082725}" dt="2021-04-07T12:22:44.130" v="226" actId="1076"/>
          <ac:picMkLst>
            <pc:docMk/>
            <pc:sldMk cId="3564873961" sldId="2112"/>
            <ac:picMk id="3" creationId="{2EF0FE04-7007-440A-9658-4001DEDA8A2A}"/>
          </ac:picMkLst>
        </pc:picChg>
        <pc:picChg chg="del">
          <ac:chgData name="Rob Sewell" userId="c802df42025d5e1f" providerId="LiveId" clId="{8FD37F7C-FB57-4FB2-9FAC-2EC891082725}" dt="2021-04-07T12:21:40.827" v="172" actId="478"/>
          <ac:picMkLst>
            <pc:docMk/>
            <pc:sldMk cId="3564873961" sldId="2112"/>
            <ac:picMk id="5" creationId="{2DB7B1E1-E54D-47C7-A9AE-E80E5E3F62BD}"/>
          </ac:picMkLst>
        </pc:picChg>
        <pc:picChg chg="add del">
          <ac:chgData name="Rob Sewell" userId="c802df42025d5e1f" providerId="LiveId" clId="{8FD37F7C-FB57-4FB2-9FAC-2EC891082725}" dt="2021-04-07T12:21:53.851" v="177" actId="22"/>
          <ac:picMkLst>
            <pc:docMk/>
            <pc:sldMk cId="3564873961" sldId="2112"/>
            <ac:picMk id="6" creationId="{7D9A7B33-2A08-429B-A886-A2D6B60FB024}"/>
          </ac:picMkLst>
        </pc:picChg>
      </pc:sldChg>
      <pc:sldChg chg="addSp delSp modSp add del mod">
        <pc:chgData name="Rob Sewell" userId="c802df42025d5e1f" providerId="LiveId" clId="{8FD37F7C-FB57-4FB2-9FAC-2EC891082725}" dt="2021-04-07T12:30:46.101" v="270" actId="2696"/>
        <pc:sldMkLst>
          <pc:docMk/>
          <pc:sldMk cId="2899213305" sldId="2113"/>
        </pc:sldMkLst>
        <pc:spChg chg="add del">
          <ac:chgData name="Rob Sewell" userId="c802df42025d5e1f" providerId="LiveId" clId="{8FD37F7C-FB57-4FB2-9FAC-2EC891082725}" dt="2021-04-07T12:29:19.126" v="257" actId="478"/>
          <ac:spMkLst>
            <pc:docMk/>
            <pc:sldMk cId="2899213305" sldId="2113"/>
            <ac:spMk id="5" creationId="{00C082B7-4622-4B3E-8258-D396BCB90B57}"/>
          </ac:spMkLst>
        </pc:spChg>
        <pc:spChg chg="del">
          <ac:chgData name="Rob Sewell" userId="c802df42025d5e1f" providerId="LiveId" clId="{8FD37F7C-FB57-4FB2-9FAC-2EC891082725}" dt="2021-04-07T12:23:32.707" v="232" actId="478"/>
          <ac:spMkLst>
            <pc:docMk/>
            <pc:sldMk cId="2899213305" sldId="2113"/>
            <ac:spMk id="7" creationId="{CF86A6F7-AED6-48CF-9E19-8CBE3398B0C5}"/>
          </ac:spMkLst>
        </pc:spChg>
        <pc:spChg chg="del">
          <ac:chgData name="Rob Sewell" userId="c802df42025d5e1f" providerId="LiveId" clId="{8FD37F7C-FB57-4FB2-9FAC-2EC891082725}" dt="2021-04-07T12:23:30.336" v="231" actId="478"/>
          <ac:spMkLst>
            <pc:docMk/>
            <pc:sldMk cId="2899213305" sldId="2113"/>
            <ac:spMk id="9" creationId="{1C2979BC-3004-491E-AFD3-AC59CD26496E}"/>
          </ac:spMkLst>
        </pc:spChg>
        <pc:picChg chg="del">
          <ac:chgData name="Rob Sewell" userId="c802df42025d5e1f" providerId="LiveId" clId="{8FD37F7C-FB57-4FB2-9FAC-2EC891082725}" dt="2021-04-07T12:23:27.325" v="230" actId="478"/>
          <ac:picMkLst>
            <pc:docMk/>
            <pc:sldMk cId="2899213305" sldId="2113"/>
            <ac:picMk id="3" creationId="{2EF0FE04-7007-440A-9658-4001DEDA8A2A}"/>
          </ac:picMkLst>
        </pc:picChg>
        <pc:picChg chg="add del mod">
          <ac:chgData name="Rob Sewell" userId="c802df42025d5e1f" providerId="LiveId" clId="{8FD37F7C-FB57-4FB2-9FAC-2EC891082725}" dt="2021-04-07T12:29:16.819" v="256" actId="478"/>
          <ac:picMkLst>
            <pc:docMk/>
            <pc:sldMk cId="2899213305" sldId="2113"/>
            <ac:picMk id="4" creationId="{823CDA6F-03DA-4957-A32F-F6785B1D4338}"/>
          </ac:picMkLst>
        </pc:picChg>
        <pc:picChg chg="add mod">
          <ac:chgData name="Rob Sewell" userId="c802df42025d5e1f" providerId="LiveId" clId="{8FD37F7C-FB57-4FB2-9FAC-2EC891082725}" dt="2021-04-07T12:29:48.491" v="264" actId="14100"/>
          <ac:picMkLst>
            <pc:docMk/>
            <pc:sldMk cId="2899213305" sldId="2113"/>
            <ac:picMk id="10" creationId="{39DE4201-C1C9-4109-BDAE-0B4A87B647FC}"/>
          </ac:picMkLst>
        </pc:picChg>
      </pc:sldChg>
      <pc:sldChg chg="new del">
        <pc:chgData name="Rob Sewell" userId="c802df42025d5e1f" providerId="LiveId" clId="{8FD37F7C-FB57-4FB2-9FAC-2EC891082725}" dt="2021-04-07T12:22:50.964" v="228" actId="2696"/>
        <pc:sldMkLst>
          <pc:docMk/>
          <pc:sldMk cId="3470921252" sldId="2113"/>
        </pc:sldMkLst>
      </pc:sldChg>
      <pc:sldChg chg="addSp delSp modSp add del mod">
        <pc:chgData name="Rob Sewell" userId="c802df42025d5e1f" providerId="LiveId" clId="{8FD37F7C-FB57-4FB2-9FAC-2EC891082725}" dt="2021-04-07T12:37:53.987" v="319" actId="2696"/>
        <pc:sldMkLst>
          <pc:docMk/>
          <pc:sldMk cId="2566459202" sldId="2114"/>
        </pc:sldMkLst>
        <pc:spChg chg="add mod">
          <ac:chgData name="Rob Sewell" userId="c802df42025d5e1f" providerId="LiveId" clId="{8FD37F7C-FB57-4FB2-9FAC-2EC891082725}" dt="2021-04-07T12:26:33.429" v="243" actId="688"/>
          <ac:spMkLst>
            <pc:docMk/>
            <pc:sldMk cId="2566459202" sldId="2114"/>
            <ac:spMk id="2" creationId="{0F450C1B-E1D8-4245-9277-8969220811F6}"/>
          </ac:spMkLst>
        </pc:spChg>
        <pc:spChg chg="del">
          <ac:chgData name="Rob Sewell" userId="c802df42025d5e1f" providerId="LiveId" clId="{8FD37F7C-FB57-4FB2-9FAC-2EC891082725}" dt="2021-04-07T12:25:47.909" v="238" actId="478"/>
          <ac:spMkLst>
            <pc:docMk/>
            <pc:sldMk cId="2566459202" sldId="2114"/>
            <ac:spMk id="5" creationId="{00C082B7-4622-4B3E-8258-D396BCB90B57}"/>
          </ac:spMkLst>
        </pc:spChg>
        <pc:picChg chg="mod">
          <ac:chgData name="Rob Sewell" userId="c802df42025d5e1f" providerId="LiveId" clId="{8FD37F7C-FB57-4FB2-9FAC-2EC891082725}" dt="2021-04-07T12:26:05.679" v="241" actId="1076"/>
          <ac:picMkLst>
            <pc:docMk/>
            <pc:sldMk cId="2566459202" sldId="2114"/>
            <ac:picMk id="4" creationId="{823CDA6F-03DA-4957-A32F-F6785B1D4338}"/>
          </ac:picMkLst>
        </pc:picChg>
        <pc:picChg chg="add mod ord">
          <ac:chgData name="Rob Sewell" userId="c802df42025d5e1f" providerId="LiveId" clId="{8FD37F7C-FB57-4FB2-9FAC-2EC891082725}" dt="2021-04-07T12:27:58.246" v="248" actId="167"/>
          <ac:picMkLst>
            <pc:docMk/>
            <pc:sldMk cId="2566459202" sldId="2114"/>
            <ac:picMk id="6" creationId="{7AB81AA6-7168-49BC-B959-44C8302DBBF9}"/>
          </ac:picMkLst>
        </pc:picChg>
      </pc:sldChg>
      <pc:sldChg chg="delSp modSp add del mod">
        <pc:chgData name="Rob Sewell" userId="c802df42025d5e1f" providerId="LiveId" clId="{8FD37F7C-FB57-4FB2-9FAC-2EC891082725}" dt="2021-04-07T12:37:56.688" v="320" actId="2696"/>
        <pc:sldMkLst>
          <pc:docMk/>
          <pc:sldMk cId="1752408461" sldId="2115"/>
        </pc:sldMkLst>
        <pc:spChg chg="del">
          <ac:chgData name="Rob Sewell" userId="c802df42025d5e1f" providerId="LiveId" clId="{8FD37F7C-FB57-4FB2-9FAC-2EC891082725}" dt="2021-04-07T12:28:10.312" v="251" actId="478"/>
          <ac:spMkLst>
            <pc:docMk/>
            <pc:sldMk cId="1752408461" sldId="2115"/>
            <ac:spMk id="2" creationId="{0F450C1B-E1D8-4245-9277-8969220811F6}"/>
          </ac:spMkLst>
        </pc:spChg>
        <pc:picChg chg="del">
          <ac:chgData name="Rob Sewell" userId="c802df42025d5e1f" providerId="LiveId" clId="{8FD37F7C-FB57-4FB2-9FAC-2EC891082725}" dt="2021-04-07T12:28:07.690" v="250" actId="478"/>
          <ac:picMkLst>
            <pc:docMk/>
            <pc:sldMk cId="1752408461" sldId="2115"/>
            <ac:picMk id="4" creationId="{823CDA6F-03DA-4957-A32F-F6785B1D4338}"/>
          </ac:picMkLst>
        </pc:picChg>
        <pc:picChg chg="mod">
          <ac:chgData name="Rob Sewell" userId="c802df42025d5e1f" providerId="LiveId" clId="{8FD37F7C-FB57-4FB2-9FAC-2EC891082725}" dt="2021-04-07T12:28:28.023" v="254" actId="14100"/>
          <ac:picMkLst>
            <pc:docMk/>
            <pc:sldMk cId="1752408461" sldId="2115"/>
            <ac:picMk id="6" creationId="{7AB81AA6-7168-49BC-B959-44C8302DBBF9}"/>
          </ac:picMkLst>
        </pc:picChg>
      </pc:sldChg>
      <pc:sldChg chg="add del">
        <pc:chgData name="Rob Sewell" userId="c802df42025d5e1f" providerId="LiveId" clId="{8FD37F7C-FB57-4FB2-9FAC-2EC891082725}" dt="2021-04-07T12:37:49.870" v="318" actId="2696"/>
        <pc:sldMkLst>
          <pc:docMk/>
          <pc:sldMk cId="1438575656" sldId="2116"/>
        </pc:sldMkLst>
      </pc:sldChg>
      <pc:sldChg chg="addSp delSp modSp add mod">
        <pc:chgData name="Rob Sewell" userId="c802df42025d5e1f" providerId="LiveId" clId="{8FD37F7C-FB57-4FB2-9FAC-2EC891082725}" dt="2021-04-07T12:30:39.567" v="269" actId="14100"/>
        <pc:sldMkLst>
          <pc:docMk/>
          <pc:sldMk cId="1006833233" sldId="2117"/>
        </pc:sldMkLst>
        <pc:picChg chg="add mod">
          <ac:chgData name="Rob Sewell" userId="c802df42025d5e1f" providerId="LiveId" clId="{8FD37F7C-FB57-4FB2-9FAC-2EC891082725}" dt="2021-04-07T12:30:39.567" v="269" actId="14100"/>
          <ac:picMkLst>
            <pc:docMk/>
            <pc:sldMk cId="1006833233" sldId="2117"/>
            <ac:picMk id="3" creationId="{EAFD95CC-2158-4C3B-B2CE-9876B6D7C9C7}"/>
          </ac:picMkLst>
        </pc:picChg>
        <pc:picChg chg="del">
          <ac:chgData name="Rob Sewell" userId="c802df42025d5e1f" providerId="LiveId" clId="{8FD37F7C-FB57-4FB2-9FAC-2EC891082725}" dt="2021-04-07T12:30:20.966" v="266" actId="478"/>
          <ac:picMkLst>
            <pc:docMk/>
            <pc:sldMk cId="1006833233" sldId="2117"/>
            <ac:picMk id="10" creationId="{39DE4201-C1C9-4109-BDAE-0B4A87B647FC}"/>
          </ac:picMkLst>
        </pc:picChg>
      </pc:sldChg>
      <pc:sldChg chg="modSp add del mod">
        <pc:chgData name="Rob Sewell" userId="c802df42025d5e1f" providerId="LiveId" clId="{8FD37F7C-FB57-4FB2-9FAC-2EC891082725}" dt="2021-04-07T12:29:40.634" v="262" actId="2890"/>
        <pc:sldMkLst>
          <pc:docMk/>
          <pc:sldMk cId="1877734372" sldId="2117"/>
        </pc:sldMkLst>
        <pc:picChg chg="mod">
          <ac:chgData name="Rob Sewell" userId="c802df42025d5e1f" providerId="LiveId" clId="{8FD37F7C-FB57-4FB2-9FAC-2EC891082725}" dt="2021-04-07T12:29:39.218" v="261" actId="14100"/>
          <ac:picMkLst>
            <pc:docMk/>
            <pc:sldMk cId="1877734372" sldId="2117"/>
            <ac:picMk id="10" creationId="{39DE4201-C1C9-4109-BDAE-0B4A87B647FC}"/>
          </ac:picMkLst>
        </pc:picChg>
      </pc:sldChg>
      <pc:sldChg chg="addSp modSp add mod">
        <pc:chgData name="Rob Sewell" userId="c802df42025d5e1f" providerId="LiveId" clId="{8FD37F7C-FB57-4FB2-9FAC-2EC891082725}" dt="2021-04-07T12:31:23.600" v="280" actId="1076"/>
        <pc:sldMkLst>
          <pc:docMk/>
          <pc:sldMk cId="2232899985" sldId="2118"/>
        </pc:sldMkLst>
        <pc:spChg chg="add mod">
          <ac:chgData name="Rob Sewell" userId="c802df42025d5e1f" providerId="LiveId" clId="{8FD37F7C-FB57-4FB2-9FAC-2EC891082725}" dt="2021-04-07T12:31:13.565" v="276" actId="1076"/>
          <ac:spMkLst>
            <pc:docMk/>
            <pc:sldMk cId="2232899985" sldId="2118"/>
            <ac:spMk id="4" creationId="{DCF87231-1440-4226-8FFE-C85D7750E1A9}"/>
          </ac:spMkLst>
        </pc:spChg>
        <pc:spChg chg="add mod">
          <ac:chgData name="Rob Sewell" userId="c802df42025d5e1f" providerId="LiveId" clId="{8FD37F7C-FB57-4FB2-9FAC-2EC891082725}" dt="2021-04-07T12:31:23.600" v="280" actId="1076"/>
          <ac:spMkLst>
            <pc:docMk/>
            <pc:sldMk cId="2232899985" sldId="2118"/>
            <ac:spMk id="5" creationId="{08CAD600-CD1C-4027-8F53-2B826DF7D1EF}"/>
          </ac:spMkLst>
        </pc:spChg>
      </pc:sldChg>
      <pc:sldChg chg="delSp modSp add mod modShow">
        <pc:chgData name="Rob Sewell" userId="c802df42025d5e1f" providerId="LiveId" clId="{8FD37F7C-FB57-4FB2-9FAC-2EC891082725}" dt="2021-04-07T12:33:59.141" v="297" actId="729"/>
        <pc:sldMkLst>
          <pc:docMk/>
          <pc:sldMk cId="1959784207" sldId="2119"/>
        </pc:sldMkLst>
        <pc:spChg chg="mod">
          <ac:chgData name="Rob Sewell" userId="c802df42025d5e1f" providerId="LiveId" clId="{8FD37F7C-FB57-4FB2-9FAC-2EC891082725}" dt="2021-04-07T12:31:51.080" v="286" actId="1076"/>
          <ac:spMkLst>
            <pc:docMk/>
            <pc:sldMk cId="1959784207" sldId="2119"/>
            <ac:spMk id="4" creationId="{DCF87231-1440-4226-8FFE-C85D7750E1A9}"/>
          </ac:spMkLst>
        </pc:spChg>
        <pc:spChg chg="del">
          <ac:chgData name="Rob Sewell" userId="c802df42025d5e1f" providerId="LiveId" clId="{8FD37F7C-FB57-4FB2-9FAC-2EC891082725}" dt="2021-04-07T12:31:39.546" v="283" actId="478"/>
          <ac:spMkLst>
            <pc:docMk/>
            <pc:sldMk cId="1959784207" sldId="2119"/>
            <ac:spMk id="5" creationId="{08CAD600-CD1C-4027-8F53-2B826DF7D1EF}"/>
          </ac:spMkLst>
        </pc:spChg>
        <pc:picChg chg="mod">
          <ac:chgData name="Rob Sewell" userId="c802df42025d5e1f" providerId="LiveId" clId="{8FD37F7C-FB57-4FB2-9FAC-2EC891082725}" dt="2021-04-07T12:31:36.590" v="282" actId="14100"/>
          <ac:picMkLst>
            <pc:docMk/>
            <pc:sldMk cId="1959784207" sldId="2119"/>
            <ac:picMk id="3" creationId="{EAFD95CC-2158-4C3B-B2CE-9876B6D7C9C7}"/>
          </ac:picMkLst>
        </pc:picChg>
      </pc:sldChg>
      <pc:sldChg chg="modSp add del mod">
        <pc:chgData name="Rob Sewell" userId="c802df42025d5e1f" providerId="LiveId" clId="{8FD37F7C-FB57-4FB2-9FAC-2EC891082725}" dt="2021-04-07T12:37:46.801" v="317" actId="2696"/>
        <pc:sldMkLst>
          <pc:docMk/>
          <pc:sldMk cId="1350297006" sldId="2120"/>
        </pc:sldMkLst>
        <pc:spChg chg="mod">
          <ac:chgData name="Rob Sewell" userId="c802df42025d5e1f" providerId="LiveId" clId="{8FD37F7C-FB57-4FB2-9FAC-2EC891082725}" dt="2021-04-07T12:32:16.431" v="291" actId="14100"/>
          <ac:spMkLst>
            <pc:docMk/>
            <pc:sldMk cId="1350297006" sldId="2120"/>
            <ac:spMk id="4" creationId="{DCF87231-1440-4226-8FFE-C85D7750E1A9}"/>
          </ac:spMkLst>
        </pc:spChg>
        <pc:picChg chg="mod">
          <ac:chgData name="Rob Sewell" userId="c802df42025d5e1f" providerId="LiveId" clId="{8FD37F7C-FB57-4FB2-9FAC-2EC891082725}" dt="2021-04-07T12:32:05.826" v="288" actId="1076"/>
          <ac:picMkLst>
            <pc:docMk/>
            <pc:sldMk cId="1350297006" sldId="2120"/>
            <ac:picMk id="3" creationId="{EAFD95CC-2158-4C3B-B2CE-9876B6D7C9C7}"/>
          </ac:picMkLst>
        </pc:picChg>
      </pc:sldChg>
      <pc:sldChg chg="addSp delSp modSp add mod">
        <pc:chgData name="Rob Sewell" userId="c802df42025d5e1f" providerId="LiveId" clId="{8FD37F7C-FB57-4FB2-9FAC-2EC891082725}" dt="2021-04-07T12:35:08.081" v="309" actId="167"/>
        <pc:sldMkLst>
          <pc:docMk/>
          <pc:sldMk cId="2264203828" sldId="2121"/>
        </pc:sldMkLst>
        <pc:picChg chg="ord">
          <ac:chgData name="Rob Sewell" userId="c802df42025d5e1f" providerId="LiveId" clId="{8FD37F7C-FB57-4FB2-9FAC-2EC891082725}" dt="2021-04-07T12:35:08.081" v="309" actId="167"/>
          <ac:picMkLst>
            <pc:docMk/>
            <pc:sldMk cId="2264203828" sldId="2121"/>
            <ac:picMk id="3" creationId="{EAFD95CC-2158-4C3B-B2CE-9876B6D7C9C7}"/>
          </ac:picMkLst>
        </pc:picChg>
        <pc:picChg chg="add del mod ord">
          <ac:chgData name="Rob Sewell" userId="c802df42025d5e1f" providerId="LiveId" clId="{8FD37F7C-FB57-4FB2-9FAC-2EC891082725}" dt="2021-04-07T12:34:54.948" v="305" actId="478"/>
          <ac:picMkLst>
            <pc:docMk/>
            <pc:sldMk cId="2264203828" sldId="2121"/>
            <ac:picMk id="5" creationId="{72E2A639-7033-40E5-9B11-DD9604A8A873}"/>
          </ac:picMkLst>
        </pc:picChg>
        <pc:picChg chg="add mod ord">
          <ac:chgData name="Rob Sewell" userId="c802df42025d5e1f" providerId="LiveId" clId="{8FD37F7C-FB57-4FB2-9FAC-2EC891082725}" dt="2021-04-07T12:35:05.673" v="308" actId="167"/>
          <ac:picMkLst>
            <pc:docMk/>
            <pc:sldMk cId="2264203828" sldId="2121"/>
            <ac:picMk id="7" creationId="{F75324A3-465A-47E5-94F0-A8DDE3899D27}"/>
          </ac:picMkLst>
        </pc:picChg>
      </pc:sldChg>
      <pc:sldChg chg="delSp modSp add del mod">
        <pc:chgData name="Rob Sewell" userId="c802df42025d5e1f" providerId="LiveId" clId="{8FD37F7C-FB57-4FB2-9FAC-2EC891082725}" dt="2021-04-07T12:35:15.789" v="310" actId="2696"/>
        <pc:sldMkLst>
          <pc:docMk/>
          <pc:sldMk cId="1373090702" sldId="2122"/>
        </pc:sldMkLst>
        <pc:picChg chg="del">
          <ac:chgData name="Rob Sewell" userId="c802df42025d5e1f" providerId="LiveId" clId="{8FD37F7C-FB57-4FB2-9FAC-2EC891082725}" dt="2021-04-07T12:34:12.787" v="301" actId="478"/>
          <ac:picMkLst>
            <pc:docMk/>
            <pc:sldMk cId="1373090702" sldId="2122"/>
            <ac:picMk id="3" creationId="{EAFD95CC-2158-4C3B-B2CE-9876B6D7C9C7}"/>
          </ac:picMkLst>
        </pc:picChg>
        <pc:picChg chg="mod">
          <ac:chgData name="Rob Sewell" userId="c802df42025d5e1f" providerId="LiveId" clId="{8FD37F7C-FB57-4FB2-9FAC-2EC891082725}" dt="2021-04-07T12:34:25.522" v="304" actId="1076"/>
          <ac:picMkLst>
            <pc:docMk/>
            <pc:sldMk cId="1373090702" sldId="2122"/>
            <ac:picMk id="5" creationId="{72E2A639-7033-40E5-9B11-DD9604A8A873}"/>
          </ac:picMkLst>
        </pc:picChg>
      </pc:sldChg>
      <pc:sldChg chg="addSp delSp modSp add mod">
        <pc:chgData name="Rob Sewell" userId="c802df42025d5e1f" providerId="LiveId" clId="{8FD37F7C-FB57-4FB2-9FAC-2EC891082725}" dt="2021-04-07T12:38:35.375" v="324" actId="167"/>
        <pc:sldMkLst>
          <pc:docMk/>
          <pc:sldMk cId="2313925733" sldId="2122"/>
        </pc:sldMkLst>
        <pc:picChg chg="del">
          <ac:chgData name="Rob Sewell" userId="c802df42025d5e1f" providerId="LiveId" clId="{8FD37F7C-FB57-4FB2-9FAC-2EC891082725}" dt="2021-04-07T12:35:22.560" v="313" actId="478"/>
          <ac:picMkLst>
            <pc:docMk/>
            <pc:sldMk cId="2313925733" sldId="2122"/>
            <ac:picMk id="3" creationId="{EAFD95CC-2158-4C3B-B2CE-9876B6D7C9C7}"/>
          </ac:picMkLst>
        </pc:picChg>
        <pc:picChg chg="add mod ord">
          <ac:chgData name="Rob Sewell" userId="c802df42025d5e1f" providerId="LiveId" clId="{8FD37F7C-FB57-4FB2-9FAC-2EC891082725}" dt="2021-04-07T12:38:35.375" v="324" actId="167"/>
          <ac:picMkLst>
            <pc:docMk/>
            <pc:sldMk cId="2313925733" sldId="2122"/>
            <ac:picMk id="5" creationId="{454632F5-D7A6-47AA-BDCF-C1B6C6B11E1D}"/>
          </ac:picMkLst>
        </pc:picChg>
        <pc:picChg chg="mod">
          <ac:chgData name="Rob Sewell" userId="c802df42025d5e1f" providerId="LiveId" clId="{8FD37F7C-FB57-4FB2-9FAC-2EC891082725}" dt="2021-04-07T12:35:35.305" v="316" actId="1076"/>
          <ac:picMkLst>
            <pc:docMk/>
            <pc:sldMk cId="2313925733" sldId="2122"/>
            <ac:picMk id="7" creationId="{F75324A3-465A-47E5-94F0-A8DDE3899D27}"/>
          </ac:picMkLst>
        </pc:picChg>
      </pc:sldChg>
      <pc:sldChg chg="delSp modSp add mod">
        <pc:chgData name="Rob Sewell" userId="c802df42025d5e1f" providerId="LiveId" clId="{8FD37F7C-FB57-4FB2-9FAC-2EC891082725}" dt="2021-04-07T12:38:58.487" v="329" actId="1076"/>
        <pc:sldMkLst>
          <pc:docMk/>
          <pc:sldMk cId="347722917" sldId="2123"/>
        </pc:sldMkLst>
        <pc:spChg chg="mod">
          <ac:chgData name="Rob Sewell" userId="c802df42025d5e1f" providerId="LiveId" clId="{8FD37F7C-FB57-4FB2-9FAC-2EC891082725}" dt="2021-04-07T12:38:58.487" v="329" actId="1076"/>
          <ac:spMkLst>
            <pc:docMk/>
            <pc:sldMk cId="347722917" sldId="2123"/>
            <ac:spMk id="4" creationId="{DCF87231-1440-4226-8FFE-C85D7750E1A9}"/>
          </ac:spMkLst>
        </pc:spChg>
        <pc:picChg chg="mod">
          <ac:chgData name="Rob Sewell" userId="c802df42025d5e1f" providerId="LiveId" clId="{8FD37F7C-FB57-4FB2-9FAC-2EC891082725}" dt="2021-04-07T12:38:52.555" v="327" actId="1076"/>
          <ac:picMkLst>
            <pc:docMk/>
            <pc:sldMk cId="347722917" sldId="2123"/>
            <ac:picMk id="5" creationId="{454632F5-D7A6-47AA-BDCF-C1B6C6B11E1D}"/>
          </ac:picMkLst>
        </pc:picChg>
        <pc:picChg chg="del">
          <ac:chgData name="Rob Sewell" userId="c802df42025d5e1f" providerId="LiveId" clId="{8FD37F7C-FB57-4FB2-9FAC-2EC891082725}" dt="2021-04-07T12:38:48.274" v="326" actId="478"/>
          <ac:picMkLst>
            <pc:docMk/>
            <pc:sldMk cId="347722917" sldId="2123"/>
            <ac:picMk id="7" creationId="{F75324A3-465A-47E5-94F0-A8DDE3899D27}"/>
          </ac:picMkLst>
        </pc:picChg>
      </pc:sldChg>
      <pc:sldChg chg="modSp add mod">
        <pc:chgData name="Rob Sewell" userId="c802df42025d5e1f" providerId="LiveId" clId="{8FD37F7C-FB57-4FB2-9FAC-2EC891082725}" dt="2021-04-07T12:39:14.965" v="333" actId="1076"/>
        <pc:sldMkLst>
          <pc:docMk/>
          <pc:sldMk cId="3489189944" sldId="2124"/>
        </pc:sldMkLst>
        <pc:spChg chg="mod">
          <ac:chgData name="Rob Sewell" userId="c802df42025d5e1f" providerId="LiveId" clId="{8FD37F7C-FB57-4FB2-9FAC-2EC891082725}" dt="2021-04-07T12:39:14.965" v="333" actId="1076"/>
          <ac:spMkLst>
            <pc:docMk/>
            <pc:sldMk cId="3489189944" sldId="2124"/>
            <ac:spMk id="4" creationId="{DCF87231-1440-4226-8FFE-C85D7750E1A9}"/>
          </ac:spMkLst>
        </pc:spChg>
        <pc:picChg chg="mod">
          <ac:chgData name="Rob Sewell" userId="c802df42025d5e1f" providerId="LiveId" clId="{8FD37F7C-FB57-4FB2-9FAC-2EC891082725}" dt="2021-04-07T12:39:07.180" v="331" actId="1076"/>
          <ac:picMkLst>
            <pc:docMk/>
            <pc:sldMk cId="3489189944" sldId="2124"/>
            <ac:picMk id="5" creationId="{454632F5-D7A6-47AA-BDCF-C1B6C6B11E1D}"/>
          </ac:picMkLst>
        </pc:picChg>
      </pc:sldChg>
      <pc:sldChg chg="addSp delSp modSp add mod">
        <pc:chgData name="Rob Sewell" userId="c802df42025d5e1f" providerId="LiveId" clId="{8FD37F7C-FB57-4FB2-9FAC-2EC891082725}" dt="2021-04-07T12:43:36.440" v="343" actId="1076"/>
        <pc:sldMkLst>
          <pc:docMk/>
          <pc:sldMk cId="3320043403" sldId="2125"/>
        </pc:sldMkLst>
        <pc:spChg chg="del">
          <ac:chgData name="Rob Sewell" userId="c802df42025d5e1f" providerId="LiveId" clId="{8FD37F7C-FB57-4FB2-9FAC-2EC891082725}" dt="2021-04-07T12:41:50.819" v="336" actId="478"/>
          <ac:spMkLst>
            <pc:docMk/>
            <pc:sldMk cId="3320043403" sldId="2125"/>
            <ac:spMk id="4" creationId="{DCF87231-1440-4226-8FFE-C85D7750E1A9}"/>
          </ac:spMkLst>
        </pc:spChg>
        <pc:picChg chg="add del mod">
          <ac:chgData name="Rob Sewell" userId="c802df42025d5e1f" providerId="LiveId" clId="{8FD37F7C-FB57-4FB2-9FAC-2EC891082725}" dt="2021-04-07T12:43:31.268" v="341" actId="478"/>
          <ac:picMkLst>
            <pc:docMk/>
            <pc:sldMk cId="3320043403" sldId="2125"/>
            <ac:picMk id="3" creationId="{F7D74A56-74A7-4683-BC42-C8F2EF940517}"/>
          </ac:picMkLst>
        </pc:picChg>
        <pc:picChg chg="del">
          <ac:chgData name="Rob Sewell" userId="c802df42025d5e1f" providerId="LiveId" clId="{8FD37F7C-FB57-4FB2-9FAC-2EC891082725}" dt="2021-04-07T12:41:48.453" v="335" actId="478"/>
          <ac:picMkLst>
            <pc:docMk/>
            <pc:sldMk cId="3320043403" sldId="2125"/>
            <ac:picMk id="5" creationId="{454632F5-D7A6-47AA-BDCF-C1B6C6B11E1D}"/>
          </ac:picMkLst>
        </pc:picChg>
        <pc:picChg chg="add mod">
          <ac:chgData name="Rob Sewell" userId="c802df42025d5e1f" providerId="LiveId" clId="{8FD37F7C-FB57-4FB2-9FAC-2EC891082725}" dt="2021-04-07T12:43:36.440" v="343" actId="1076"/>
          <ac:picMkLst>
            <pc:docMk/>
            <pc:sldMk cId="3320043403" sldId="2125"/>
            <ac:picMk id="7" creationId="{B0C76DB9-6FFC-47B6-8115-1C938CB1812D}"/>
          </ac:picMkLst>
        </pc:picChg>
      </pc:sldChg>
      <pc:sldChg chg="modSp add mod">
        <pc:chgData name="Rob Sewell" userId="c802df42025d5e1f" providerId="LiveId" clId="{8FD37F7C-FB57-4FB2-9FAC-2EC891082725}" dt="2021-04-07T12:43:50.195" v="345" actId="14100"/>
        <pc:sldMkLst>
          <pc:docMk/>
          <pc:sldMk cId="2623055391" sldId="2126"/>
        </pc:sldMkLst>
        <pc:picChg chg="mod">
          <ac:chgData name="Rob Sewell" userId="c802df42025d5e1f" providerId="LiveId" clId="{8FD37F7C-FB57-4FB2-9FAC-2EC891082725}" dt="2021-04-07T12:43:50.195" v="345" actId="14100"/>
          <ac:picMkLst>
            <pc:docMk/>
            <pc:sldMk cId="2623055391" sldId="2126"/>
            <ac:picMk id="7" creationId="{B0C76DB9-6FFC-47B6-8115-1C938CB1812D}"/>
          </ac:picMkLst>
        </pc:picChg>
      </pc:sldChg>
      <pc:sldChg chg="modSp add mod">
        <pc:chgData name="Rob Sewell" userId="c802df42025d5e1f" providerId="LiveId" clId="{8FD37F7C-FB57-4FB2-9FAC-2EC891082725}" dt="2021-04-07T12:44:05.728" v="348" actId="14100"/>
        <pc:sldMkLst>
          <pc:docMk/>
          <pc:sldMk cId="1906806266" sldId="2127"/>
        </pc:sldMkLst>
        <pc:picChg chg="mod">
          <ac:chgData name="Rob Sewell" userId="c802df42025d5e1f" providerId="LiveId" clId="{8FD37F7C-FB57-4FB2-9FAC-2EC891082725}" dt="2021-04-07T12:44:05.728" v="348" actId="14100"/>
          <ac:picMkLst>
            <pc:docMk/>
            <pc:sldMk cId="1906806266" sldId="2127"/>
            <ac:picMk id="7" creationId="{B0C76DB9-6FFC-47B6-8115-1C938CB1812D}"/>
          </ac:picMkLst>
        </pc:picChg>
      </pc:sldChg>
      <pc:sldChg chg="modSp add mod">
        <pc:chgData name="Rob Sewell" userId="c802df42025d5e1f" providerId="LiveId" clId="{8FD37F7C-FB57-4FB2-9FAC-2EC891082725}" dt="2021-04-07T12:44:24.906" v="352" actId="1076"/>
        <pc:sldMkLst>
          <pc:docMk/>
          <pc:sldMk cId="761870638" sldId="2128"/>
        </pc:sldMkLst>
        <pc:picChg chg="mod">
          <ac:chgData name="Rob Sewell" userId="c802df42025d5e1f" providerId="LiveId" clId="{8FD37F7C-FB57-4FB2-9FAC-2EC891082725}" dt="2021-04-07T12:44:24.906" v="352" actId="1076"/>
          <ac:picMkLst>
            <pc:docMk/>
            <pc:sldMk cId="761870638" sldId="2128"/>
            <ac:picMk id="7" creationId="{B0C76DB9-6FFC-47B6-8115-1C938CB1812D}"/>
          </ac:picMkLst>
        </pc:picChg>
      </pc:sldChg>
      <pc:sldChg chg="modSp add mod">
        <pc:chgData name="Rob Sewell" userId="c802df42025d5e1f" providerId="LiveId" clId="{8FD37F7C-FB57-4FB2-9FAC-2EC891082725}" dt="2021-04-07T12:44:38.916" v="355" actId="1076"/>
        <pc:sldMkLst>
          <pc:docMk/>
          <pc:sldMk cId="940016639" sldId="2129"/>
        </pc:sldMkLst>
        <pc:picChg chg="mod">
          <ac:chgData name="Rob Sewell" userId="c802df42025d5e1f" providerId="LiveId" clId="{8FD37F7C-FB57-4FB2-9FAC-2EC891082725}" dt="2021-04-07T12:44:38.916" v="355" actId="1076"/>
          <ac:picMkLst>
            <pc:docMk/>
            <pc:sldMk cId="940016639" sldId="2129"/>
            <ac:picMk id="7" creationId="{B0C76DB9-6FFC-47B6-8115-1C938CB1812D}"/>
          </ac:picMkLst>
        </pc:picChg>
      </pc:sldChg>
      <pc:sldChg chg="addSp delSp modSp add mod setBg">
        <pc:chgData name="Rob Sewell" userId="c802df42025d5e1f" providerId="LiveId" clId="{8FD37F7C-FB57-4FB2-9FAC-2EC891082725}" dt="2021-04-07T12:47:34.188" v="379" actId="207"/>
        <pc:sldMkLst>
          <pc:docMk/>
          <pc:sldMk cId="3698267464" sldId="2130"/>
        </pc:sldMkLst>
        <pc:spChg chg="add mod">
          <ac:chgData name="Rob Sewell" userId="c802df42025d5e1f" providerId="LiveId" clId="{8FD37F7C-FB57-4FB2-9FAC-2EC891082725}" dt="2021-04-07T12:47:34.188" v="379" actId="207"/>
          <ac:spMkLst>
            <pc:docMk/>
            <pc:sldMk cId="3698267464" sldId="2130"/>
            <ac:spMk id="6" creationId="{9CF978BA-3336-4963-A090-23AB05FBFB7D}"/>
          </ac:spMkLst>
        </pc:spChg>
        <pc:picChg chg="add mod">
          <ac:chgData name="Rob Sewell" userId="c802df42025d5e1f" providerId="LiveId" clId="{8FD37F7C-FB57-4FB2-9FAC-2EC891082725}" dt="2021-04-07T12:46:03.704" v="365" actId="1076"/>
          <ac:picMkLst>
            <pc:docMk/>
            <pc:sldMk cId="3698267464" sldId="2130"/>
            <ac:picMk id="3" creationId="{D5D0CBBB-5876-4AFF-8CF8-7BEF0B49D51A}"/>
          </ac:picMkLst>
        </pc:picChg>
        <pc:picChg chg="del">
          <ac:chgData name="Rob Sewell" userId="c802df42025d5e1f" providerId="LiveId" clId="{8FD37F7C-FB57-4FB2-9FAC-2EC891082725}" dt="2021-04-07T12:45:29.331" v="357" actId="478"/>
          <ac:picMkLst>
            <pc:docMk/>
            <pc:sldMk cId="3698267464" sldId="2130"/>
            <ac:picMk id="7" creationId="{B0C76DB9-6FFC-47B6-8115-1C938CB1812D}"/>
          </ac:picMkLst>
        </pc:picChg>
      </pc:sldChg>
      <pc:sldChg chg="addSp delSp add mod">
        <pc:chgData name="Rob Sewell" userId="c802df42025d5e1f" providerId="LiveId" clId="{8FD37F7C-FB57-4FB2-9FAC-2EC891082725}" dt="2021-04-07T12:49:09.205" v="383" actId="22"/>
        <pc:sldMkLst>
          <pc:docMk/>
          <pc:sldMk cId="3035285953" sldId="2131"/>
        </pc:sldMkLst>
        <pc:spChg chg="del">
          <ac:chgData name="Rob Sewell" userId="c802df42025d5e1f" providerId="LiveId" clId="{8FD37F7C-FB57-4FB2-9FAC-2EC891082725}" dt="2021-04-07T12:49:08.043" v="382" actId="478"/>
          <ac:spMkLst>
            <pc:docMk/>
            <pc:sldMk cId="3035285953" sldId="2131"/>
            <ac:spMk id="6" creationId="{9CF978BA-3336-4963-A090-23AB05FBFB7D}"/>
          </ac:spMkLst>
        </pc:spChg>
        <pc:picChg chg="del">
          <ac:chgData name="Rob Sewell" userId="c802df42025d5e1f" providerId="LiveId" clId="{8FD37F7C-FB57-4FB2-9FAC-2EC891082725}" dt="2021-04-07T12:49:06.946" v="381" actId="478"/>
          <ac:picMkLst>
            <pc:docMk/>
            <pc:sldMk cId="3035285953" sldId="2131"/>
            <ac:picMk id="3" creationId="{D5D0CBBB-5876-4AFF-8CF8-7BEF0B49D51A}"/>
          </ac:picMkLst>
        </pc:picChg>
        <pc:picChg chg="add">
          <ac:chgData name="Rob Sewell" userId="c802df42025d5e1f" providerId="LiveId" clId="{8FD37F7C-FB57-4FB2-9FAC-2EC891082725}" dt="2021-04-07T12:49:09.205" v="383" actId="22"/>
          <ac:picMkLst>
            <pc:docMk/>
            <pc:sldMk cId="3035285953" sldId="2131"/>
            <ac:picMk id="4" creationId="{967E0A34-4E70-4F73-B59E-E764C41B63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257E34-DB8B-44A3-9F04-3929EAF5A1D1}"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94D06DC9-CEA5-40B3-A742-6A204043BD34}">
      <dgm:prSet phldrT="[Text]"/>
      <dgm:spPr/>
      <dgm:t>
        <a:bodyPr/>
        <a:lstStyle/>
        <a:p>
          <a:r>
            <a:rPr lang="en-US"/>
            <a:t>System Event / User Reported Incident</a:t>
          </a:r>
        </a:p>
      </dgm:t>
    </dgm:pt>
    <dgm:pt modelId="{94259D7F-DD90-4744-8AB9-319B3CF4DFF5}" type="parTrans" cxnId="{192E1B50-9CCA-4509-8B28-B7F0F0EB060A}">
      <dgm:prSet/>
      <dgm:spPr/>
      <dgm:t>
        <a:bodyPr/>
        <a:lstStyle/>
        <a:p>
          <a:endParaRPr lang="en-US"/>
        </a:p>
      </dgm:t>
    </dgm:pt>
    <dgm:pt modelId="{B8635B9C-AF29-4EAF-910F-B62AFBC5AD89}" type="sibTrans" cxnId="{192E1B50-9CCA-4509-8B28-B7F0F0EB060A}">
      <dgm:prSet/>
      <dgm:spPr/>
      <dgm:t>
        <a:bodyPr/>
        <a:lstStyle/>
        <a:p>
          <a:endParaRPr lang="en-US"/>
        </a:p>
      </dgm:t>
    </dgm:pt>
    <dgm:pt modelId="{BFD8E468-837D-4F5C-AE97-C36E1ECE40F8}">
      <dgm:prSet phldrT="[Text]"/>
      <dgm:spPr/>
      <dgm:t>
        <a:bodyPr/>
        <a:lstStyle/>
        <a:p>
          <a:r>
            <a:rPr lang="en-US"/>
            <a:t>Use existing notebooks</a:t>
          </a:r>
        </a:p>
      </dgm:t>
    </dgm:pt>
    <dgm:pt modelId="{A923F562-36AE-4298-9941-869412CB128D}" type="parTrans" cxnId="{5C64EB9E-AAA4-4BE3-91CA-12FA65F0A476}">
      <dgm:prSet/>
      <dgm:spPr/>
      <dgm:t>
        <a:bodyPr/>
        <a:lstStyle/>
        <a:p>
          <a:endParaRPr lang="en-US"/>
        </a:p>
      </dgm:t>
    </dgm:pt>
    <dgm:pt modelId="{2DCDB334-EB54-4948-BA9F-FB760B9D22B0}" type="sibTrans" cxnId="{5C64EB9E-AAA4-4BE3-91CA-12FA65F0A476}">
      <dgm:prSet/>
      <dgm:spPr/>
      <dgm:t>
        <a:bodyPr/>
        <a:lstStyle/>
        <a:p>
          <a:endParaRPr lang="en-US"/>
        </a:p>
      </dgm:t>
    </dgm:pt>
    <dgm:pt modelId="{D7ACDB2C-D6EF-4EEF-B910-E37244A435DD}">
      <dgm:prSet phldrT="[Text]"/>
      <dgm:spPr/>
      <dgm:t>
        <a:bodyPr/>
        <a:lstStyle/>
        <a:p>
          <a:r>
            <a:rPr lang="en-US"/>
            <a:t>Create new notebooks</a:t>
          </a:r>
        </a:p>
      </dgm:t>
    </dgm:pt>
    <dgm:pt modelId="{5BBB79C0-FAB5-47F0-8C66-2ADE74986D83}" type="parTrans" cxnId="{3ACD2FF0-768F-4C36-B879-CD6A83CF32DC}">
      <dgm:prSet/>
      <dgm:spPr/>
      <dgm:t>
        <a:bodyPr/>
        <a:lstStyle/>
        <a:p>
          <a:endParaRPr lang="en-US"/>
        </a:p>
      </dgm:t>
    </dgm:pt>
    <dgm:pt modelId="{2F48DDCB-867E-4553-9B60-07B7232E773D}" type="sibTrans" cxnId="{3ACD2FF0-768F-4C36-B879-CD6A83CF32DC}">
      <dgm:prSet/>
      <dgm:spPr/>
      <dgm:t>
        <a:bodyPr/>
        <a:lstStyle/>
        <a:p>
          <a:endParaRPr lang="en-US"/>
        </a:p>
      </dgm:t>
    </dgm:pt>
    <dgm:pt modelId="{41918BE6-9BF0-4FA9-9369-90933BA1008D}">
      <dgm:prSet phldrT="[Text]"/>
      <dgm:spPr/>
      <dgm:t>
        <a:bodyPr/>
        <a:lstStyle/>
        <a:p>
          <a:r>
            <a:rPr lang="en-US"/>
            <a:t>Add reusable notebook</a:t>
          </a:r>
        </a:p>
      </dgm:t>
    </dgm:pt>
    <dgm:pt modelId="{D2A254C5-5BF9-4ECA-971D-B05339B6273D}" type="parTrans" cxnId="{A780D35D-7F70-46A8-B9B7-878F5A28D4A5}">
      <dgm:prSet/>
      <dgm:spPr/>
      <dgm:t>
        <a:bodyPr/>
        <a:lstStyle/>
        <a:p>
          <a:endParaRPr lang="en-US"/>
        </a:p>
      </dgm:t>
    </dgm:pt>
    <dgm:pt modelId="{F84CEF4B-ABD9-4798-84A8-832F54F719C0}" type="sibTrans" cxnId="{A780D35D-7F70-46A8-B9B7-878F5A28D4A5}">
      <dgm:prSet/>
      <dgm:spPr/>
      <dgm:t>
        <a:bodyPr/>
        <a:lstStyle/>
        <a:p>
          <a:endParaRPr lang="en-US"/>
        </a:p>
      </dgm:t>
    </dgm:pt>
    <dgm:pt modelId="{BEE6AB03-F68C-4388-A4AE-9CAB89853A15}">
      <dgm:prSet phldrT="[Text]"/>
      <dgm:spPr/>
      <dgm:t>
        <a:bodyPr/>
        <a:lstStyle/>
        <a:p>
          <a:r>
            <a:rPr lang="en-US"/>
            <a:t>Rate existing notebooks</a:t>
          </a:r>
        </a:p>
      </dgm:t>
    </dgm:pt>
    <dgm:pt modelId="{C07DE5DC-8394-4B64-8C87-3EFA8C6638C2}" type="sibTrans" cxnId="{AA3DD07B-1FCB-41C3-819B-E36773304266}">
      <dgm:prSet/>
      <dgm:spPr/>
      <dgm:t>
        <a:bodyPr/>
        <a:lstStyle/>
        <a:p>
          <a:endParaRPr lang="en-US"/>
        </a:p>
      </dgm:t>
    </dgm:pt>
    <dgm:pt modelId="{94862CD8-F8A9-4279-8AB5-E5EB9CBE1997}" type="parTrans" cxnId="{AA3DD07B-1FCB-41C3-819B-E36773304266}">
      <dgm:prSet/>
      <dgm:spPr/>
      <dgm:t>
        <a:bodyPr/>
        <a:lstStyle/>
        <a:p>
          <a:endParaRPr lang="en-US"/>
        </a:p>
      </dgm:t>
    </dgm:pt>
    <dgm:pt modelId="{26E8DB61-8D2D-4E69-B92F-0CA229651C56}">
      <dgm:prSet phldrT="[Text]"/>
      <dgm:spPr/>
      <dgm:t>
        <a:bodyPr/>
        <a:lstStyle/>
        <a:p>
          <a:r>
            <a:rPr lang="en-US"/>
            <a:t>Log </a:t>
          </a:r>
          <a:r>
            <a:rPr lang="en-US" err="1"/>
            <a:t>adhoc</a:t>
          </a:r>
          <a:r>
            <a:rPr lang="en-US"/>
            <a:t> notebook in incident system</a:t>
          </a:r>
        </a:p>
      </dgm:t>
    </dgm:pt>
    <dgm:pt modelId="{FADB4038-63A9-4F4A-8CF7-4358E9A3FF46}" type="parTrans" cxnId="{367D6278-7606-4DE6-A351-71FD6FF05907}">
      <dgm:prSet/>
      <dgm:spPr/>
      <dgm:t>
        <a:bodyPr/>
        <a:lstStyle/>
        <a:p>
          <a:endParaRPr lang="en-US"/>
        </a:p>
      </dgm:t>
    </dgm:pt>
    <dgm:pt modelId="{C1F75513-2716-467E-8316-46C7A38B5330}" type="sibTrans" cxnId="{367D6278-7606-4DE6-A351-71FD6FF05907}">
      <dgm:prSet/>
      <dgm:spPr/>
      <dgm:t>
        <a:bodyPr/>
        <a:lstStyle/>
        <a:p>
          <a:endParaRPr lang="en-US"/>
        </a:p>
      </dgm:t>
    </dgm:pt>
    <dgm:pt modelId="{91C2190E-E136-4140-A2AD-B781AC006030}">
      <dgm:prSet phldrT="[Text]"/>
      <dgm:spPr/>
      <dgm:t>
        <a:bodyPr/>
        <a:lstStyle/>
        <a:p>
          <a:r>
            <a:rPr lang="en-US"/>
            <a:t>Update notebook</a:t>
          </a:r>
          <a:br>
            <a:rPr lang="en-US"/>
          </a:br>
          <a:r>
            <a:rPr lang="en-US"/>
            <a:t>if necessary</a:t>
          </a:r>
        </a:p>
      </dgm:t>
    </dgm:pt>
    <dgm:pt modelId="{2F274E95-CD37-4575-B3F9-78999D43587A}" type="sibTrans" cxnId="{A6DE52BF-1A03-4BBD-931A-B067BCA4AED6}">
      <dgm:prSet/>
      <dgm:spPr/>
      <dgm:t>
        <a:bodyPr/>
        <a:lstStyle/>
        <a:p>
          <a:endParaRPr lang="en-US"/>
        </a:p>
      </dgm:t>
    </dgm:pt>
    <dgm:pt modelId="{6F6BA5D3-59CD-4DBC-AD56-8AA2CA1E6CB1}" type="parTrans" cxnId="{A6DE52BF-1A03-4BBD-931A-B067BCA4AED6}">
      <dgm:prSet/>
      <dgm:spPr/>
      <dgm:t>
        <a:bodyPr/>
        <a:lstStyle/>
        <a:p>
          <a:endParaRPr lang="en-US"/>
        </a:p>
      </dgm:t>
    </dgm:pt>
    <dgm:pt modelId="{1E6AC113-6BA7-4880-A59E-8921F5680A36}" type="pres">
      <dgm:prSet presAssocID="{38257E34-DB8B-44A3-9F04-3929EAF5A1D1}" presName="Name0" presStyleCnt="0">
        <dgm:presLayoutVars>
          <dgm:orgChart val="1"/>
          <dgm:chPref val="1"/>
          <dgm:dir/>
          <dgm:animOne val="branch"/>
          <dgm:animLvl val="lvl"/>
          <dgm:resizeHandles/>
        </dgm:presLayoutVars>
      </dgm:prSet>
      <dgm:spPr/>
    </dgm:pt>
    <dgm:pt modelId="{01F6D944-6792-4563-B8A6-52D153509F0C}" type="pres">
      <dgm:prSet presAssocID="{94D06DC9-CEA5-40B3-A742-6A204043BD34}" presName="hierRoot1" presStyleCnt="0">
        <dgm:presLayoutVars>
          <dgm:hierBranch val="init"/>
        </dgm:presLayoutVars>
      </dgm:prSet>
      <dgm:spPr/>
    </dgm:pt>
    <dgm:pt modelId="{B8DFFFA9-08E1-4332-9D07-3EDCE683E838}" type="pres">
      <dgm:prSet presAssocID="{94D06DC9-CEA5-40B3-A742-6A204043BD34}" presName="rootComposite1" presStyleCnt="0"/>
      <dgm:spPr/>
    </dgm:pt>
    <dgm:pt modelId="{14731648-ECB8-43E1-AE9A-A4661BEEF184}" type="pres">
      <dgm:prSet presAssocID="{94D06DC9-CEA5-40B3-A742-6A204043BD34}" presName="rootText1" presStyleLbl="alignAcc1" presStyleIdx="0" presStyleCnt="0" custLinFactNeighborX="26749" custLinFactNeighborY="46869">
        <dgm:presLayoutVars>
          <dgm:chPref val="3"/>
        </dgm:presLayoutVars>
      </dgm:prSet>
      <dgm:spPr/>
    </dgm:pt>
    <dgm:pt modelId="{812335A3-98DD-4F47-956C-A58C5F3792AC}" type="pres">
      <dgm:prSet presAssocID="{94D06DC9-CEA5-40B3-A742-6A204043BD34}" presName="topArc1" presStyleLbl="parChTrans1D1" presStyleIdx="0" presStyleCnt="14"/>
      <dgm:spPr/>
    </dgm:pt>
    <dgm:pt modelId="{36322641-F7AA-4822-A59A-EB0921C55454}" type="pres">
      <dgm:prSet presAssocID="{94D06DC9-CEA5-40B3-A742-6A204043BD34}" presName="bottomArc1" presStyleLbl="parChTrans1D1" presStyleIdx="1" presStyleCnt="14"/>
      <dgm:spPr/>
    </dgm:pt>
    <dgm:pt modelId="{194ED530-4597-4B00-889D-0AC0545D3CC4}" type="pres">
      <dgm:prSet presAssocID="{94D06DC9-CEA5-40B3-A742-6A204043BD34}" presName="topConnNode1" presStyleLbl="node1" presStyleIdx="0" presStyleCnt="0"/>
      <dgm:spPr/>
    </dgm:pt>
    <dgm:pt modelId="{84F3E661-D6B9-496B-A277-408D06092DCA}" type="pres">
      <dgm:prSet presAssocID="{94D06DC9-CEA5-40B3-A742-6A204043BD34}" presName="hierChild2" presStyleCnt="0"/>
      <dgm:spPr/>
    </dgm:pt>
    <dgm:pt modelId="{F2210C7F-FAB2-423B-B78D-9E44F1AFC860}" type="pres">
      <dgm:prSet presAssocID="{A923F562-36AE-4298-9941-869412CB128D}" presName="Name28" presStyleLbl="parChTrans1D2" presStyleIdx="0" presStyleCnt="2"/>
      <dgm:spPr/>
    </dgm:pt>
    <dgm:pt modelId="{898D3328-8AAD-42D0-94D2-8FA3FEC7666F}" type="pres">
      <dgm:prSet presAssocID="{BFD8E468-837D-4F5C-AE97-C36E1ECE40F8}" presName="hierRoot2" presStyleCnt="0">
        <dgm:presLayoutVars>
          <dgm:hierBranch val="init"/>
        </dgm:presLayoutVars>
      </dgm:prSet>
      <dgm:spPr/>
    </dgm:pt>
    <dgm:pt modelId="{18F2F116-D8BA-4EB2-816F-F332B1CD941F}" type="pres">
      <dgm:prSet presAssocID="{BFD8E468-837D-4F5C-AE97-C36E1ECE40F8}" presName="rootComposite2" presStyleCnt="0"/>
      <dgm:spPr/>
    </dgm:pt>
    <dgm:pt modelId="{204ACB9F-6A35-4D5B-8F34-E41343AD8E50}" type="pres">
      <dgm:prSet presAssocID="{BFD8E468-837D-4F5C-AE97-C36E1ECE40F8}" presName="rootText2" presStyleLbl="alignAcc1" presStyleIdx="0" presStyleCnt="0" custLinFactY="17104" custLinFactNeighborX="-12918" custLinFactNeighborY="100000">
        <dgm:presLayoutVars>
          <dgm:chPref val="3"/>
        </dgm:presLayoutVars>
      </dgm:prSet>
      <dgm:spPr/>
    </dgm:pt>
    <dgm:pt modelId="{8BA0ADDD-857E-4DD6-B1E7-5DBCAC203663}" type="pres">
      <dgm:prSet presAssocID="{BFD8E468-837D-4F5C-AE97-C36E1ECE40F8}" presName="topArc2" presStyleLbl="parChTrans1D1" presStyleIdx="2" presStyleCnt="14"/>
      <dgm:spPr/>
    </dgm:pt>
    <dgm:pt modelId="{B5560EC4-D11F-4A00-92BC-F2D31675BF0C}" type="pres">
      <dgm:prSet presAssocID="{BFD8E468-837D-4F5C-AE97-C36E1ECE40F8}" presName="bottomArc2" presStyleLbl="parChTrans1D1" presStyleIdx="3" presStyleCnt="14"/>
      <dgm:spPr/>
    </dgm:pt>
    <dgm:pt modelId="{C5E8C788-AB82-47AD-87E6-B6B7041EBE4D}" type="pres">
      <dgm:prSet presAssocID="{BFD8E468-837D-4F5C-AE97-C36E1ECE40F8}" presName="topConnNode2" presStyleLbl="node2" presStyleIdx="0" presStyleCnt="0"/>
      <dgm:spPr/>
    </dgm:pt>
    <dgm:pt modelId="{1E976D59-C8AD-41BA-84FD-4318DBFB496C}" type="pres">
      <dgm:prSet presAssocID="{BFD8E468-837D-4F5C-AE97-C36E1ECE40F8}" presName="hierChild4" presStyleCnt="0"/>
      <dgm:spPr/>
    </dgm:pt>
    <dgm:pt modelId="{C64C840D-0E99-43C9-8765-3D26B8EC046C}" type="pres">
      <dgm:prSet presAssocID="{6F6BA5D3-59CD-4DBC-AD56-8AA2CA1E6CB1}" presName="Name28" presStyleLbl="parChTrans1D3" presStyleIdx="0" presStyleCnt="4"/>
      <dgm:spPr/>
    </dgm:pt>
    <dgm:pt modelId="{13375BB3-1446-4CEE-A497-1F0081AC3122}" type="pres">
      <dgm:prSet presAssocID="{91C2190E-E136-4140-A2AD-B781AC006030}" presName="hierRoot2" presStyleCnt="0">
        <dgm:presLayoutVars>
          <dgm:hierBranch val="init"/>
        </dgm:presLayoutVars>
      </dgm:prSet>
      <dgm:spPr/>
    </dgm:pt>
    <dgm:pt modelId="{4CF41055-0CDF-4978-B36D-19D4BC697CCF}" type="pres">
      <dgm:prSet presAssocID="{91C2190E-E136-4140-A2AD-B781AC006030}" presName="rootComposite2" presStyleCnt="0"/>
      <dgm:spPr/>
    </dgm:pt>
    <dgm:pt modelId="{CA60E2DC-F906-4647-88BA-D09A239AFE44}" type="pres">
      <dgm:prSet presAssocID="{91C2190E-E136-4140-A2AD-B781AC006030}" presName="rootText2" presStyleLbl="alignAcc1" presStyleIdx="0" presStyleCnt="0" custLinFactX="-6543" custLinFactY="100000" custLinFactNeighborX="-100000" custLinFactNeighborY="189789">
        <dgm:presLayoutVars>
          <dgm:chPref val="3"/>
        </dgm:presLayoutVars>
      </dgm:prSet>
      <dgm:spPr/>
    </dgm:pt>
    <dgm:pt modelId="{033BF473-5811-495C-BC10-685227259104}" type="pres">
      <dgm:prSet presAssocID="{91C2190E-E136-4140-A2AD-B781AC006030}" presName="topArc2" presStyleLbl="parChTrans1D1" presStyleIdx="4" presStyleCnt="14"/>
      <dgm:spPr/>
    </dgm:pt>
    <dgm:pt modelId="{268A29F3-A96C-4F6E-ABE2-9A200C518E03}" type="pres">
      <dgm:prSet presAssocID="{91C2190E-E136-4140-A2AD-B781AC006030}" presName="bottomArc2" presStyleLbl="parChTrans1D1" presStyleIdx="5" presStyleCnt="14"/>
      <dgm:spPr/>
    </dgm:pt>
    <dgm:pt modelId="{E30B4AD4-1AFD-4BCA-8A05-33FC2180D670}" type="pres">
      <dgm:prSet presAssocID="{91C2190E-E136-4140-A2AD-B781AC006030}" presName="topConnNode2" presStyleLbl="node3" presStyleIdx="0" presStyleCnt="0"/>
      <dgm:spPr/>
    </dgm:pt>
    <dgm:pt modelId="{E230FAEA-3DB7-4DC2-98BC-4B3FA172C888}" type="pres">
      <dgm:prSet presAssocID="{91C2190E-E136-4140-A2AD-B781AC006030}" presName="hierChild4" presStyleCnt="0"/>
      <dgm:spPr/>
    </dgm:pt>
    <dgm:pt modelId="{CE0BB173-A1F8-4A21-B960-162F9E871180}" type="pres">
      <dgm:prSet presAssocID="{91C2190E-E136-4140-A2AD-B781AC006030}" presName="hierChild5" presStyleCnt="0"/>
      <dgm:spPr/>
    </dgm:pt>
    <dgm:pt modelId="{F58BC3D6-9E22-42D4-88A4-008B755F2F5A}" type="pres">
      <dgm:prSet presAssocID="{94862CD8-F8A9-4279-8AB5-E5EB9CBE1997}" presName="Name28" presStyleLbl="parChTrans1D3" presStyleIdx="1" presStyleCnt="4"/>
      <dgm:spPr/>
    </dgm:pt>
    <dgm:pt modelId="{162413D8-FFB2-460B-A552-F4E17F9F5529}" type="pres">
      <dgm:prSet presAssocID="{BEE6AB03-F68C-4388-A4AE-9CAB89853A15}" presName="hierRoot2" presStyleCnt="0">
        <dgm:presLayoutVars>
          <dgm:hierBranch val="init"/>
        </dgm:presLayoutVars>
      </dgm:prSet>
      <dgm:spPr/>
    </dgm:pt>
    <dgm:pt modelId="{9F755489-243C-4E75-852A-C801198C0860}" type="pres">
      <dgm:prSet presAssocID="{BEE6AB03-F68C-4388-A4AE-9CAB89853A15}" presName="rootComposite2" presStyleCnt="0"/>
      <dgm:spPr/>
    </dgm:pt>
    <dgm:pt modelId="{30EC8FEB-4BB4-4BCB-808D-C58030C4FA26}" type="pres">
      <dgm:prSet presAssocID="{BEE6AB03-F68C-4388-A4AE-9CAB89853A15}" presName="rootText2" presStyleLbl="alignAcc1" presStyleIdx="0" presStyleCnt="0" custLinFactY="-20996" custLinFactNeighborX="-16094" custLinFactNeighborY="-100000">
        <dgm:presLayoutVars>
          <dgm:chPref val="3"/>
        </dgm:presLayoutVars>
      </dgm:prSet>
      <dgm:spPr/>
    </dgm:pt>
    <dgm:pt modelId="{26FB193F-F847-4960-93D2-497AF769DFD8}" type="pres">
      <dgm:prSet presAssocID="{BEE6AB03-F68C-4388-A4AE-9CAB89853A15}" presName="topArc2" presStyleLbl="parChTrans1D1" presStyleIdx="6" presStyleCnt="14"/>
      <dgm:spPr/>
    </dgm:pt>
    <dgm:pt modelId="{D64804AA-62D0-4DD9-B507-0C6C0234D731}" type="pres">
      <dgm:prSet presAssocID="{BEE6AB03-F68C-4388-A4AE-9CAB89853A15}" presName="bottomArc2" presStyleLbl="parChTrans1D1" presStyleIdx="7" presStyleCnt="14"/>
      <dgm:spPr/>
    </dgm:pt>
    <dgm:pt modelId="{8BF6E4A1-369D-4E69-B470-233C29AB369C}" type="pres">
      <dgm:prSet presAssocID="{BEE6AB03-F68C-4388-A4AE-9CAB89853A15}" presName="topConnNode2" presStyleLbl="node3" presStyleIdx="0" presStyleCnt="0"/>
      <dgm:spPr/>
    </dgm:pt>
    <dgm:pt modelId="{936939D3-5898-4CDE-9C4C-E363BE647CE3}" type="pres">
      <dgm:prSet presAssocID="{BEE6AB03-F68C-4388-A4AE-9CAB89853A15}" presName="hierChild4" presStyleCnt="0"/>
      <dgm:spPr/>
    </dgm:pt>
    <dgm:pt modelId="{E9D8AF62-FB1A-43C3-8C06-DCE09A76A808}" type="pres">
      <dgm:prSet presAssocID="{BEE6AB03-F68C-4388-A4AE-9CAB89853A15}" presName="hierChild5" presStyleCnt="0"/>
      <dgm:spPr/>
    </dgm:pt>
    <dgm:pt modelId="{A900E193-1ED5-433A-B6DF-10D005B04422}" type="pres">
      <dgm:prSet presAssocID="{BFD8E468-837D-4F5C-AE97-C36E1ECE40F8}" presName="hierChild5" presStyleCnt="0"/>
      <dgm:spPr/>
    </dgm:pt>
    <dgm:pt modelId="{475A6206-3E84-4250-AF6E-6009BE10EAAB}" type="pres">
      <dgm:prSet presAssocID="{5BBB79C0-FAB5-47F0-8C66-2ADE74986D83}" presName="Name28" presStyleLbl="parChTrans1D2" presStyleIdx="1" presStyleCnt="2"/>
      <dgm:spPr/>
    </dgm:pt>
    <dgm:pt modelId="{CC047729-D98D-4A13-B049-5D8C36B3D275}" type="pres">
      <dgm:prSet presAssocID="{D7ACDB2C-D6EF-4EEF-B910-E37244A435DD}" presName="hierRoot2" presStyleCnt="0">
        <dgm:presLayoutVars>
          <dgm:hierBranch val="init"/>
        </dgm:presLayoutVars>
      </dgm:prSet>
      <dgm:spPr/>
    </dgm:pt>
    <dgm:pt modelId="{4EBF78BA-080B-4CEC-ABA7-880ABB7FF1A8}" type="pres">
      <dgm:prSet presAssocID="{D7ACDB2C-D6EF-4EEF-B910-E37244A435DD}" presName="rootComposite2" presStyleCnt="0"/>
      <dgm:spPr/>
    </dgm:pt>
    <dgm:pt modelId="{2AAA1B5C-B9AA-4CC3-AC60-E85B498EEE39}" type="pres">
      <dgm:prSet presAssocID="{D7ACDB2C-D6EF-4EEF-B910-E37244A435DD}" presName="rootText2" presStyleLbl="alignAcc1" presStyleIdx="0" presStyleCnt="0" custLinFactY="17104" custLinFactNeighborX="91555" custLinFactNeighborY="100000">
        <dgm:presLayoutVars>
          <dgm:chPref val="3"/>
        </dgm:presLayoutVars>
      </dgm:prSet>
      <dgm:spPr/>
    </dgm:pt>
    <dgm:pt modelId="{F4F9BE7E-0A08-4098-8881-2AC5DF68DD13}" type="pres">
      <dgm:prSet presAssocID="{D7ACDB2C-D6EF-4EEF-B910-E37244A435DD}" presName="topArc2" presStyleLbl="parChTrans1D1" presStyleIdx="8" presStyleCnt="14"/>
      <dgm:spPr/>
    </dgm:pt>
    <dgm:pt modelId="{53CE40D2-8431-4715-B7DC-91BFB901E906}" type="pres">
      <dgm:prSet presAssocID="{D7ACDB2C-D6EF-4EEF-B910-E37244A435DD}" presName="bottomArc2" presStyleLbl="parChTrans1D1" presStyleIdx="9" presStyleCnt="14"/>
      <dgm:spPr/>
    </dgm:pt>
    <dgm:pt modelId="{F7D5A366-7F6D-4048-8C94-B71A5186F7B3}" type="pres">
      <dgm:prSet presAssocID="{D7ACDB2C-D6EF-4EEF-B910-E37244A435DD}" presName="topConnNode2" presStyleLbl="node2" presStyleIdx="0" presStyleCnt="0"/>
      <dgm:spPr/>
    </dgm:pt>
    <dgm:pt modelId="{A5F63C25-A556-4D57-A520-E2370A052F3F}" type="pres">
      <dgm:prSet presAssocID="{D7ACDB2C-D6EF-4EEF-B910-E37244A435DD}" presName="hierChild4" presStyleCnt="0"/>
      <dgm:spPr/>
    </dgm:pt>
    <dgm:pt modelId="{0AABC0EC-8AF5-447F-A60A-9CCDAAF122F5}" type="pres">
      <dgm:prSet presAssocID="{D2A254C5-5BF9-4ECA-971D-B05339B6273D}" presName="Name28" presStyleLbl="parChTrans1D3" presStyleIdx="2" presStyleCnt="4"/>
      <dgm:spPr/>
    </dgm:pt>
    <dgm:pt modelId="{B884832F-A8E5-4493-B55C-F0B72EA9CA00}" type="pres">
      <dgm:prSet presAssocID="{41918BE6-9BF0-4FA9-9369-90933BA1008D}" presName="hierRoot2" presStyleCnt="0">
        <dgm:presLayoutVars>
          <dgm:hierBranch val="init"/>
        </dgm:presLayoutVars>
      </dgm:prSet>
      <dgm:spPr/>
    </dgm:pt>
    <dgm:pt modelId="{EA97603C-3693-4D3D-9AF6-6000D304404B}" type="pres">
      <dgm:prSet presAssocID="{41918BE6-9BF0-4FA9-9369-90933BA1008D}" presName="rootComposite2" presStyleCnt="0"/>
      <dgm:spPr/>
    </dgm:pt>
    <dgm:pt modelId="{81032794-16B5-462F-998E-ECFC218F1EE2}" type="pres">
      <dgm:prSet presAssocID="{41918BE6-9BF0-4FA9-9369-90933BA1008D}" presName="rootText2" presStyleLbl="alignAcc1" presStyleIdx="0" presStyleCnt="0" custLinFactY="100000" custLinFactNeighborX="52518" custLinFactNeighborY="147409">
        <dgm:presLayoutVars>
          <dgm:chPref val="3"/>
        </dgm:presLayoutVars>
      </dgm:prSet>
      <dgm:spPr/>
    </dgm:pt>
    <dgm:pt modelId="{0EE19346-9448-4E06-A11E-9A6948EFC139}" type="pres">
      <dgm:prSet presAssocID="{41918BE6-9BF0-4FA9-9369-90933BA1008D}" presName="topArc2" presStyleLbl="parChTrans1D1" presStyleIdx="10" presStyleCnt="14"/>
      <dgm:spPr/>
    </dgm:pt>
    <dgm:pt modelId="{AD77370A-95A0-4AE1-82DD-9C31D2FB32F7}" type="pres">
      <dgm:prSet presAssocID="{41918BE6-9BF0-4FA9-9369-90933BA1008D}" presName="bottomArc2" presStyleLbl="parChTrans1D1" presStyleIdx="11" presStyleCnt="14"/>
      <dgm:spPr/>
    </dgm:pt>
    <dgm:pt modelId="{07852BC4-67AE-43CC-978B-017FEAA56E36}" type="pres">
      <dgm:prSet presAssocID="{41918BE6-9BF0-4FA9-9369-90933BA1008D}" presName="topConnNode2" presStyleLbl="node3" presStyleIdx="0" presStyleCnt="0"/>
      <dgm:spPr/>
    </dgm:pt>
    <dgm:pt modelId="{02C0B2D9-0C9C-4F9E-926A-7507472E7701}" type="pres">
      <dgm:prSet presAssocID="{41918BE6-9BF0-4FA9-9369-90933BA1008D}" presName="hierChild4" presStyleCnt="0"/>
      <dgm:spPr/>
    </dgm:pt>
    <dgm:pt modelId="{3888D8A5-A365-4A9D-8FE0-A2B5A23CEDC4}" type="pres">
      <dgm:prSet presAssocID="{41918BE6-9BF0-4FA9-9369-90933BA1008D}" presName="hierChild5" presStyleCnt="0"/>
      <dgm:spPr/>
    </dgm:pt>
    <dgm:pt modelId="{5CE55521-E232-4D52-A464-0A7173874FF0}" type="pres">
      <dgm:prSet presAssocID="{FADB4038-63A9-4F4A-8CF7-4358E9A3FF46}" presName="Name28" presStyleLbl="parChTrans1D3" presStyleIdx="3" presStyleCnt="4"/>
      <dgm:spPr/>
    </dgm:pt>
    <dgm:pt modelId="{38825B74-410B-4748-BDAF-D438B0EBF760}" type="pres">
      <dgm:prSet presAssocID="{26E8DB61-8D2D-4E69-B92F-0CA229651C56}" presName="hierRoot2" presStyleCnt="0">
        <dgm:presLayoutVars>
          <dgm:hierBranch val="init"/>
        </dgm:presLayoutVars>
      </dgm:prSet>
      <dgm:spPr/>
    </dgm:pt>
    <dgm:pt modelId="{00E30DEB-FAC6-4211-9BC2-0D4726EA2B74}" type="pres">
      <dgm:prSet presAssocID="{26E8DB61-8D2D-4E69-B92F-0CA229651C56}" presName="rootComposite2" presStyleCnt="0"/>
      <dgm:spPr/>
    </dgm:pt>
    <dgm:pt modelId="{3ACC8134-B4F4-4863-8580-BA6D65FB050E}" type="pres">
      <dgm:prSet presAssocID="{26E8DB61-8D2D-4E69-B92F-0CA229651C56}" presName="rootText2" presStyleLbl="alignAcc1" presStyleIdx="0" presStyleCnt="0" custLinFactY="-13638" custLinFactNeighborX="90426" custLinFactNeighborY="-100000">
        <dgm:presLayoutVars>
          <dgm:chPref val="3"/>
        </dgm:presLayoutVars>
      </dgm:prSet>
      <dgm:spPr/>
    </dgm:pt>
    <dgm:pt modelId="{AB20DB89-4893-49C2-90E6-598A2C1FE954}" type="pres">
      <dgm:prSet presAssocID="{26E8DB61-8D2D-4E69-B92F-0CA229651C56}" presName="topArc2" presStyleLbl="parChTrans1D1" presStyleIdx="12" presStyleCnt="14"/>
      <dgm:spPr/>
    </dgm:pt>
    <dgm:pt modelId="{1812E311-8BB4-4077-8F7D-87760A58891C}" type="pres">
      <dgm:prSet presAssocID="{26E8DB61-8D2D-4E69-B92F-0CA229651C56}" presName="bottomArc2" presStyleLbl="parChTrans1D1" presStyleIdx="13" presStyleCnt="14"/>
      <dgm:spPr/>
    </dgm:pt>
    <dgm:pt modelId="{21BB2FA9-6F7B-41FC-9DA3-00400B3EBB23}" type="pres">
      <dgm:prSet presAssocID="{26E8DB61-8D2D-4E69-B92F-0CA229651C56}" presName="topConnNode2" presStyleLbl="node3" presStyleIdx="0" presStyleCnt="0"/>
      <dgm:spPr/>
    </dgm:pt>
    <dgm:pt modelId="{781FA3FE-99D7-45A6-AD1A-2CE14E3F2A36}" type="pres">
      <dgm:prSet presAssocID="{26E8DB61-8D2D-4E69-B92F-0CA229651C56}" presName="hierChild4" presStyleCnt="0"/>
      <dgm:spPr/>
    </dgm:pt>
    <dgm:pt modelId="{88B8DDEA-C25B-4309-8429-CC8CA4C96CF5}" type="pres">
      <dgm:prSet presAssocID="{26E8DB61-8D2D-4E69-B92F-0CA229651C56}" presName="hierChild5" presStyleCnt="0"/>
      <dgm:spPr/>
    </dgm:pt>
    <dgm:pt modelId="{1C5836AB-9E80-4869-B38D-BE3581FC178D}" type="pres">
      <dgm:prSet presAssocID="{D7ACDB2C-D6EF-4EEF-B910-E37244A435DD}" presName="hierChild5" presStyleCnt="0"/>
      <dgm:spPr/>
    </dgm:pt>
    <dgm:pt modelId="{4CB5697F-67A5-4F4C-9143-8EB24DDCA6D1}" type="pres">
      <dgm:prSet presAssocID="{94D06DC9-CEA5-40B3-A742-6A204043BD34}" presName="hierChild3" presStyleCnt="0"/>
      <dgm:spPr/>
    </dgm:pt>
  </dgm:ptLst>
  <dgm:cxnLst>
    <dgm:cxn modelId="{4148DA0A-CFCE-4A33-88E2-C299A4E80347}" type="presOf" srcId="{BEE6AB03-F68C-4388-A4AE-9CAB89853A15}" destId="{8BF6E4A1-369D-4E69-B470-233C29AB369C}" srcOrd="1" destOrd="0" presId="urn:microsoft.com/office/officeart/2008/layout/HalfCircleOrganizationChart"/>
    <dgm:cxn modelId="{94E62312-D49B-49AA-B545-5A78EF820B46}" type="presOf" srcId="{94862CD8-F8A9-4279-8AB5-E5EB9CBE1997}" destId="{F58BC3D6-9E22-42D4-88A4-008B755F2F5A}" srcOrd="0" destOrd="0" presId="urn:microsoft.com/office/officeart/2008/layout/HalfCircleOrganizationChart"/>
    <dgm:cxn modelId="{78228B24-0983-45FE-B7CF-1AD8DBC0C8C4}" type="presOf" srcId="{BFD8E468-837D-4F5C-AE97-C36E1ECE40F8}" destId="{204ACB9F-6A35-4D5B-8F34-E41343AD8E50}" srcOrd="0" destOrd="0" presId="urn:microsoft.com/office/officeart/2008/layout/HalfCircleOrganizationChart"/>
    <dgm:cxn modelId="{2EE0D934-11CD-4223-9E5F-4AC0729A3270}" type="presOf" srcId="{41918BE6-9BF0-4FA9-9369-90933BA1008D}" destId="{81032794-16B5-462F-998E-ECFC218F1EE2}" srcOrd="0" destOrd="0" presId="urn:microsoft.com/office/officeart/2008/layout/HalfCircleOrganizationChart"/>
    <dgm:cxn modelId="{5EC8915B-01AD-4C0A-B66B-382F00ED4A1D}" type="presOf" srcId="{94D06DC9-CEA5-40B3-A742-6A204043BD34}" destId="{194ED530-4597-4B00-889D-0AC0545D3CC4}" srcOrd="1" destOrd="0" presId="urn:microsoft.com/office/officeart/2008/layout/HalfCircleOrganizationChart"/>
    <dgm:cxn modelId="{A780D35D-7F70-46A8-B9B7-878F5A28D4A5}" srcId="{D7ACDB2C-D6EF-4EEF-B910-E37244A435DD}" destId="{41918BE6-9BF0-4FA9-9369-90933BA1008D}" srcOrd="0" destOrd="0" parTransId="{D2A254C5-5BF9-4ECA-971D-B05339B6273D}" sibTransId="{F84CEF4B-ABD9-4798-84A8-832F54F719C0}"/>
    <dgm:cxn modelId="{B764D861-FC74-4E6C-A289-7F95B6598BBE}" type="presOf" srcId="{91C2190E-E136-4140-A2AD-B781AC006030}" destId="{E30B4AD4-1AFD-4BCA-8A05-33FC2180D670}" srcOrd="1" destOrd="0" presId="urn:microsoft.com/office/officeart/2008/layout/HalfCircleOrganizationChart"/>
    <dgm:cxn modelId="{0B375C48-F25A-4C83-9283-13302BFDA76B}" type="presOf" srcId="{94D06DC9-CEA5-40B3-A742-6A204043BD34}" destId="{14731648-ECB8-43E1-AE9A-A4661BEEF184}" srcOrd="0" destOrd="0" presId="urn:microsoft.com/office/officeart/2008/layout/HalfCircleOrganizationChart"/>
    <dgm:cxn modelId="{6AB60C4A-12A4-4CB2-B6DE-D23E7A574E0E}" type="presOf" srcId="{BEE6AB03-F68C-4388-A4AE-9CAB89853A15}" destId="{30EC8FEB-4BB4-4BCB-808D-C58030C4FA26}" srcOrd="0" destOrd="0" presId="urn:microsoft.com/office/officeart/2008/layout/HalfCircleOrganizationChart"/>
    <dgm:cxn modelId="{D4D6CD4D-0C0A-4462-8520-961258F7361E}" type="presOf" srcId="{38257E34-DB8B-44A3-9F04-3929EAF5A1D1}" destId="{1E6AC113-6BA7-4880-A59E-8921F5680A36}" srcOrd="0" destOrd="0" presId="urn:microsoft.com/office/officeart/2008/layout/HalfCircleOrganizationChart"/>
    <dgm:cxn modelId="{34CE0570-4F3E-44F3-9117-655E39480C60}" type="presOf" srcId="{BFD8E468-837D-4F5C-AE97-C36E1ECE40F8}" destId="{C5E8C788-AB82-47AD-87E6-B6B7041EBE4D}" srcOrd="1" destOrd="0" presId="urn:microsoft.com/office/officeart/2008/layout/HalfCircleOrganizationChart"/>
    <dgm:cxn modelId="{192E1B50-9CCA-4509-8B28-B7F0F0EB060A}" srcId="{38257E34-DB8B-44A3-9F04-3929EAF5A1D1}" destId="{94D06DC9-CEA5-40B3-A742-6A204043BD34}" srcOrd="0" destOrd="0" parTransId="{94259D7F-DD90-4744-8AB9-319B3CF4DFF5}" sibTransId="{B8635B9C-AF29-4EAF-910F-B62AFBC5AD89}"/>
    <dgm:cxn modelId="{367D6278-7606-4DE6-A351-71FD6FF05907}" srcId="{D7ACDB2C-D6EF-4EEF-B910-E37244A435DD}" destId="{26E8DB61-8D2D-4E69-B92F-0CA229651C56}" srcOrd="1" destOrd="0" parTransId="{FADB4038-63A9-4F4A-8CF7-4358E9A3FF46}" sibTransId="{C1F75513-2716-467E-8316-46C7A38B5330}"/>
    <dgm:cxn modelId="{AA3DD07B-1FCB-41C3-819B-E36773304266}" srcId="{BFD8E468-837D-4F5C-AE97-C36E1ECE40F8}" destId="{BEE6AB03-F68C-4388-A4AE-9CAB89853A15}" srcOrd="1" destOrd="0" parTransId="{94862CD8-F8A9-4279-8AB5-E5EB9CBE1997}" sibTransId="{C07DE5DC-8394-4B64-8C87-3EFA8C6638C2}"/>
    <dgm:cxn modelId="{02A0CE8A-819F-4AB1-B017-74951CD69124}" type="presOf" srcId="{D7ACDB2C-D6EF-4EEF-B910-E37244A435DD}" destId="{2AAA1B5C-B9AA-4CC3-AC60-E85B498EEE39}" srcOrd="0" destOrd="0" presId="urn:microsoft.com/office/officeart/2008/layout/HalfCircleOrganizationChart"/>
    <dgm:cxn modelId="{39D3AE9E-E7BE-496C-9834-F5E1FE10957C}" type="presOf" srcId="{6F6BA5D3-59CD-4DBC-AD56-8AA2CA1E6CB1}" destId="{C64C840D-0E99-43C9-8765-3D26B8EC046C}" srcOrd="0" destOrd="0" presId="urn:microsoft.com/office/officeart/2008/layout/HalfCircleOrganizationChart"/>
    <dgm:cxn modelId="{5C64EB9E-AAA4-4BE3-91CA-12FA65F0A476}" srcId="{94D06DC9-CEA5-40B3-A742-6A204043BD34}" destId="{BFD8E468-837D-4F5C-AE97-C36E1ECE40F8}" srcOrd="0" destOrd="0" parTransId="{A923F562-36AE-4298-9941-869412CB128D}" sibTransId="{2DCDB334-EB54-4948-BA9F-FB760B9D22B0}"/>
    <dgm:cxn modelId="{987AFBA6-4204-4432-BB42-43BA80E20102}" type="presOf" srcId="{41918BE6-9BF0-4FA9-9369-90933BA1008D}" destId="{07852BC4-67AE-43CC-978B-017FEAA56E36}" srcOrd="1" destOrd="0" presId="urn:microsoft.com/office/officeart/2008/layout/HalfCircleOrganizationChart"/>
    <dgm:cxn modelId="{A333C3B5-82E9-4745-8265-FD67EE3DEF64}" type="presOf" srcId="{91C2190E-E136-4140-A2AD-B781AC006030}" destId="{CA60E2DC-F906-4647-88BA-D09A239AFE44}" srcOrd="0" destOrd="0" presId="urn:microsoft.com/office/officeart/2008/layout/HalfCircleOrganizationChart"/>
    <dgm:cxn modelId="{8450D6BA-522C-48FB-8749-C7B7B14E6BF9}" type="presOf" srcId="{D7ACDB2C-D6EF-4EEF-B910-E37244A435DD}" destId="{F7D5A366-7F6D-4048-8C94-B71A5186F7B3}" srcOrd="1" destOrd="0" presId="urn:microsoft.com/office/officeart/2008/layout/HalfCircleOrganizationChart"/>
    <dgm:cxn modelId="{A12ADDBB-D39F-483B-A7F4-95C22E9CA0A3}" type="presOf" srcId="{26E8DB61-8D2D-4E69-B92F-0CA229651C56}" destId="{21BB2FA9-6F7B-41FC-9DA3-00400B3EBB23}" srcOrd="1" destOrd="0" presId="urn:microsoft.com/office/officeart/2008/layout/HalfCircleOrganizationChart"/>
    <dgm:cxn modelId="{64301EBF-5377-4679-AE5D-36CD19538626}" type="presOf" srcId="{A923F562-36AE-4298-9941-869412CB128D}" destId="{F2210C7F-FAB2-423B-B78D-9E44F1AFC860}" srcOrd="0" destOrd="0" presId="urn:microsoft.com/office/officeart/2008/layout/HalfCircleOrganizationChart"/>
    <dgm:cxn modelId="{A6DE52BF-1A03-4BBD-931A-B067BCA4AED6}" srcId="{BFD8E468-837D-4F5C-AE97-C36E1ECE40F8}" destId="{91C2190E-E136-4140-A2AD-B781AC006030}" srcOrd="0" destOrd="0" parTransId="{6F6BA5D3-59CD-4DBC-AD56-8AA2CA1E6CB1}" sibTransId="{2F274E95-CD37-4575-B3F9-78999D43587A}"/>
    <dgm:cxn modelId="{8688EEC7-AE48-432B-919F-E10C4B13C12A}" type="presOf" srcId="{26E8DB61-8D2D-4E69-B92F-0CA229651C56}" destId="{3ACC8134-B4F4-4863-8580-BA6D65FB050E}" srcOrd="0" destOrd="0" presId="urn:microsoft.com/office/officeart/2008/layout/HalfCircleOrganizationChart"/>
    <dgm:cxn modelId="{489B05D1-D710-4120-88EE-254A820EAE80}" type="presOf" srcId="{D2A254C5-5BF9-4ECA-971D-B05339B6273D}" destId="{0AABC0EC-8AF5-447F-A60A-9CCDAAF122F5}" srcOrd="0" destOrd="0" presId="urn:microsoft.com/office/officeart/2008/layout/HalfCircleOrganizationChart"/>
    <dgm:cxn modelId="{401321EF-02DD-4A15-A0D9-C95943CBD865}" type="presOf" srcId="{FADB4038-63A9-4F4A-8CF7-4358E9A3FF46}" destId="{5CE55521-E232-4D52-A464-0A7173874FF0}" srcOrd="0" destOrd="0" presId="urn:microsoft.com/office/officeart/2008/layout/HalfCircleOrganizationChart"/>
    <dgm:cxn modelId="{3ACD2FF0-768F-4C36-B879-CD6A83CF32DC}" srcId="{94D06DC9-CEA5-40B3-A742-6A204043BD34}" destId="{D7ACDB2C-D6EF-4EEF-B910-E37244A435DD}" srcOrd="1" destOrd="0" parTransId="{5BBB79C0-FAB5-47F0-8C66-2ADE74986D83}" sibTransId="{2F48DDCB-867E-4553-9B60-07B7232E773D}"/>
    <dgm:cxn modelId="{62574CF4-9D81-4A97-BC46-4FA1A42537D8}" type="presOf" srcId="{5BBB79C0-FAB5-47F0-8C66-2ADE74986D83}" destId="{475A6206-3E84-4250-AF6E-6009BE10EAAB}" srcOrd="0" destOrd="0" presId="urn:microsoft.com/office/officeart/2008/layout/HalfCircleOrganizationChart"/>
    <dgm:cxn modelId="{24C97B1C-2824-42B4-8C76-BDE1B43CED28}" type="presParOf" srcId="{1E6AC113-6BA7-4880-A59E-8921F5680A36}" destId="{01F6D944-6792-4563-B8A6-52D153509F0C}" srcOrd="0" destOrd="0" presId="urn:microsoft.com/office/officeart/2008/layout/HalfCircleOrganizationChart"/>
    <dgm:cxn modelId="{E7F44972-258F-4789-B257-966253F383EA}" type="presParOf" srcId="{01F6D944-6792-4563-B8A6-52D153509F0C}" destId="{B8DFFFA9-08E1-4332-9D07-3EDCE683E838}" srcOrd="0" destOrd="0" presId="urn:microsoft.com/office/officeart/2008/layout/HalfCircleOrganizationChart"/>
    <dgm:cxn modelId="{2B7DB0E3-62D4-4386-92BB-CC8A8A560706}" type="presParOf" srcId="{B8DFFFA9-08E1-4332-9D07-3EDCE683E838}" destId="{14731648-ECB8-43E1-AE9A-A4661BEEF184}" srcOrd="0" destOrd="0" presId="urn:microsoft.com/office/officeart/2008/layout/HalfCircleOrganizationChart"/>
    <dgm:cxn modelId="{6E1919A1-76FC-4AD0-81DA-7BC925A728DE}" type="presParOf" srcId="{B8DFFFA9-08E1-4332-9D07-3EDCE683E838}" destId="{812335A3-98DD-4F47-956C-A58C5F3792AC}" srcOrd="1" destOrd="0" presId="urn:microsoft.com/office/officeart/2008/layout/HalfCircleOrganizationChart"/>
    <dgm:cxn modelId="{54746EBC-78AB-455F-990F-31CAC3356665}" type="presParOf" srcId="{B8DFFFA9-08E1-4332-9D07-3EDCE683E838}" destId="{36322641-F7AA-4822-A59A-EB0921C55454}" srcOrd="2" destOrd="0" presId="urn:microsoft.com/office/officeart/2008/layout/HalfCircleOrganizationChart"/>
    <dgm:cxn modelId="{61A9D2F8-FCE9-4F36-AF48-F77FD0D24AF3}" type="presParOf" srcId="{B8DFFFA9-08E1-4332-9D07-3EDCE683E838}" destId="{194ED530-4597-4B00-889D-0AC0545D3CC4}" srcOrd="3" destOrd="0" presId="urn:microsoft.com/office/officeart/2008/layout/HalfCircleOrganizationChart"/>
    <dgm:cxn modelId="{BF205F4B-F5B8-425C-81BA-1D82FD313420}" type="presParOf" srcId="{01F6D944-6792-4563-B8A6-52D153509F0C}" destId="{84F3E661-D6B9-496B-A277-408D06092DCA}" srcOrd="1" destOrd="0" presId="urn:microsoft.com/office/officeart/2008/layout/HalfCircleOrganizationChart"/>
    <dgm:cxn modelId="{5ACD1A0F-45D8-4147-A999-416CAC0B70E0}" type="presParOf" srcId="{84F3E661-D6B9-496B-A277-408D06092DCA}" destId="{F2210C7F-FAB2-423B-B78D-9E44F1AFC860}" srcOrd="0" destOrd="0" presId="urn:microsoft.com/office/officeart/2008/layout/HalfCircleOrganizationChart"/>
    <dgm:cxn modelId="{3368ED9B-1C30-4679-A8B8-E528AEE3A997}" type="presParOf" srcId="{84F3E661-D6B9-496B-A277-408D06092DCA}" destId="{898D3328-8AAD-42D0-94D2-8FA3FEC7666F}" srcOrd="1" destOrd="0" presId="urn:microsoft.com/office/officeart/2008/layout/HalfCircleOrganizationChart"/>
    <dgm:cxn modelId="{956E1A00-D7BB-4052-9881-51F25E8C2665}" type="presParOf" srcId="{898D3328-8AAD-42D0-94D2-8FA3FEC7666F}" destId="{18F2F116-D8BA-4EB2-816F-F332B1CD941F}" srcOrd="0" destOrd="0" presId="urn:microsoft.com/office/officeart/2008/layout/HalfCircleOrganizationChart"/>
    <dgm:cxn modelId="{FFA7CB8B-B0FE-44BE-B49A-A9C891FE644F}" type="presParOf" srcId="{18F2F116-D8BA-4EB2-816F-F332B1CD941F}" destId="{204ACB9F-6A35-4D5B-8F34-E41343AD8E50}" srcOrd="0" destOrd="0" presId="urn:microsoft.com/office/officeart/2008/layout/HalfCircleOrganizationChart"/>
    <dgm:cxn modelId="{D0D4605C-22D7-4450-8E96-ECE959EAD7B6}" type="presParOf" srcId="{18F2F116-D8BA-4EB2-816F-F332B1CD941F}" destId="{8BA0ADDD-857E-4DD6-B1E7-5DBCAC203663}" srcOrd="1" destOrd="0" presId="urn:microsoft.com/office/officeart/2008/layout/HalfCircleOrganizationChart"/>
    <dgm:cxn modelId="{EE712B29-9E5A-46B1-BD4D-27E38C8E4BDE}" type="presParOf" srcId="{18F2F116-D8BA-4EB2-816F-F332B1CD941F}" destId="{B5560EC4-D11F-4A00-92BC-F2D31675BF0C}" srcOrd="2" destOrd="0" presId="urn:microsoft.com/office/officeart/2008/layout/HalfCircleOrganizationChart"/>
    <dgm:cxn modelId="{55610EF8-F0F3-4934-916D-319605710E60}" type="presParOf" srcId="{18F2F116-D8BA-4EB2-816F-F332B1CD941F}" destId="{C5E8C788-AB82-47AD-87E6-B6B7041EBE4D}" srcOrd="3" destOrd="0" presId="urn:microsoft.com/office/officeart/2008/layout/HalfCircleOrganizationChart"/>
    <dgm:cxn modelId="{25C9DBBD-6ED1-42BD-B45C-8162BB26075A}" type="presParOf" srcId="{898D3328-8AAD-42D0-94D2-8FA3FEC7666F}" destId="{1E976D59-C8AD-41BA-84FD-4318DBFB496C}" srcOrd="1" destOrd="0" presId="urn:microsoft.com/office/officeart/2008/layout/HalfCircleOrganizationChart"/>
    <dgm:cxn modelId="{9C1092FD-6393-43CC-B9DA-B6A4DABDE305}" type="presParOf" srcId="{1E976D59-C8AD-41BA-84FD-4318DBFB496C}" destId="{C64C840D-0E99-43C9-8765-3D26B8EC046C}" srcOrd="0" destOrd="0" presId="urn:microsoft.com/office/officeart/2008/layout/HalfCircleOrganizationChart"/>
    <dgm:cxn modelId="{A861CCEB-11C2-4E61-8500-B3E91CB6DB71}" type="presParOf" srcId="{1E976D59-C8AD-41BA-84FD-4318DBFB496C}" destId="{13375BB3-1446-4CEE-A497-1F0081AC3122}" srcOrd="1" destOrd="0" presId="urn:microsoft.com/office/officeart/2008/layout/HalfCircleOrganizationChart"/>
    <dgm:cxn modelId="{21525555-7347-4923-A9C2-928DB6E7416B}" type="presParOf" srcId="{13375BB3-1446-4CEE-A497-1F0081AC3122}" destId="{4CF41055-0CDF-4978-B36D-19D4BC697CCF}" srcOrd="0" destOrd="0" presId="urn:microsoft.com/office/officeart/2008/layout/HalfCircleOrganizationChart"/>
    <dgm:cxn modelId="{BFD02C48-3FE5-41FD-B285-3A0FA6474FE3}" type="presParOf" srcId="{4CF41055-0CDF-4978-B36D-19D4BC697CCF}" destId="{CA60E2DC-F906-4647-88BA-D09A239AFE44}" srcOrd="0" destOrd="0" presId="urn:microsoft.com/office/officeart/2008/layout/HalfCircleOrganizationChart"/>
    <dgm:cxn modelId="{EC1CBDA2-C07C-4B4E-AF1D-905042FAF151}" type="presParOf" srcId="{4CF41055-0CDF-4978-B36D-19D4BC697CCF}" destId="{033BF473-5811-495C-BC10-685227259104}" srcOrd="1" destOrd="0" presId="urn:microsoft.com/office/officeart/2008/layout/HalfCircleOrganizationChart"/>
    <dgm:cxn modelId="{87E035D8-BAE5-4530-B2C8-F647CCF5886A}" type="presParOf" srcId="{4CF41055-0CDF-4978-B36D-19D4BC697CCF}" destId="{268A29F3-A96C-4F6E-ABE2-9A200C518E03}" srcOrd="2" destOrd="0" presId="urn:microsoft.com/office/officeart/2008/layout/HalfCircleOrganizationChart"/>
    <dgm:cxn modelId="{6F1EF3AD-6A44-4C3B-A19D-CC863B275B18}" type="presParOf" srcId="{4CF41055-0CDF-4978-B36D-19D4BC697CCF}" destId="{E30B4AD4-1AFD-4BCA-8A05-33FC2180D670}" srcOrd="3" destOrd="0" presId="urn:microsoft.com/office/officeart/2008/layout/HalfCircleOrganizationChart"/>
    <dgm:cxn modelId="{A2C3183F-3DE2-4A84-B9EA-83583DBA36AE}" type="presParOf" srcId="{13375BB3-1446-4CEE-A497-1F0081AC3122}" destId="{E230FAEA-3DB7-4DC2-98BC-4B3FA172C888}" srcOrd="1" destOrd="0" presId="urn:microsoft.com/office/officeart/2008/layout/HalfCircleOrganizationChart"/>
    <dgm:cxn modelId="{A65C06C1-31BE-45B3-9503-BE143B99B307}" type="presParOf" srcId="{13375BB3-1446-4CEE-A497-1F0081AC3122}" destId="{CE0BB173-A1F8-4A21-B960-162F9E871180}" srcOrd="2" destOrd="0" presId="urn:microsoft.com/office/officeart/2008/layout/HalfCircleOrganizationChart"/>
    <dgm:cxn modelId="{798CCE93-0725-43E5-B205-BBC8BF1D4EB3}" type="presParOf" srcId="{1E976D59-C8AD-41BA-84FD-4318DBFB496C}" destId="{F58BC3D6-9E22-42D4-88A4-008B755F2F5A}" srcOrd="2" destOrd="0" presId="urn:microsoft.com/office/officeart/2008/layout/HalfCircleOrganizationChart"/>
    <dgm:cxn modelId="{412FC041-AD27-46D4-BF05-982D2E8FA251}" type="presParOf" srcId="{1E976D59-C8AD-41BA-84FD-4318DBFB496C}" destId="{162413D8-FFB2-460B-A552-F4E17F9F5529}" srcOrd="3" destOrd="0" presId="urn:microsoft.com/office/officeart/2008/layout/HalfCircleOrganizationChart"/>
    <dgm:cxn modelId="{7595E80F-8431-4B28-AD0D-AC1A85CCC560}" type="presParOf" srcId="{162413D8-FFB2-460B-A552-F4E17F9F5529}" destId="{9F755489-243C-4E75-852A-C801198C0860}" srcOrd="0" destOrd="0" presId="urn:microsoft.com/office/officeart/2008/layout/HalfCircleOrganizationChart"/>
    <dgm:cxn modelId="{9B5F1015-BB7C-416D-8B95-9F432DDED631}" type="presParOf" srcId="{9F755489-243C-4E75-852A-C801198C0860}" destId="{30EC8FEB-4BB4-4BCB-808D-C58030C4FA26}" srcOrd="0" destOrd="0" presId="urn:microsoft.com/office/officeart/2008/layout/HalfCircleOrganizationChart"/>
    <dgm:cxn modelId="{D07C92AD-BF36-4F69-B540-2B5DDE60EA08}" type="presParOf" srcId="{9F755489-243C-4E75-852A-C801198C0860}" destId="{26FB193F-F847-4960-93D2-497AF769DFD8}" srcOrd="1" destOrd="0" presId="urn:microsoft.com/office/officeart/2008/layout/HalfCircleOrganizationChart"/>
    <dgm:cxn modelId="{493EF8C5-7479-4D9B-943C-4E3E27AB3B8B}" type="presParOf" srcId="{9F755489-243C-4E75-852A-C801198C0860}" destId="{D64804AA-62D0-4DD9-B507-0C6C0234D731}" srcOrd="2" destOrd="0" presId="urn:microsoft.com/office/officeart/2008/layout/HalfCircleOrganizationChart"/>
    <dgm:cxn modelId="{CC79FBB8-7139-4F25-897C-FFCF3D200BD8}" type="presParOf" srcId="{9F755489-243C-4E75-852A-C801198C0860}" destId="{8BF6E4A1-369D-4E69-B470-233C29AB369C}" srcOrd="3" destOrd="0" presId="urn:microsoft.com/office/officeart/2008/layout/HalfCircleOrganizationChart"/>
    <dgm:cxn modelId="{8A36D791-813E-45A8-BE5E-0E388A317C4C}" type="presParOf" srcId="{162413D8-FFB2-460B-A552-F4E17F9F5529}" destId="{936939D3-5898-4CDE-9C4C-E363BE647CE3}" srcOrd="1" destOrd="0" presId="urn:microsoft.com/office/officeart/2008/layout/HalfCircleOrganizationChart"/>
    <dgm:cxn modelId="{D357E04B-0BE8-40CA-8269-867E283E9D25}" type="presParOf" srcId="{162413D8-FFB2-460B-A552-F4E17F9F5529}" destId="{E9D8AF62-FB1A-43C3-8C06-DCE09A76A808}" srcOrd="2" destOrd="0" presId="urn:microsoft.com/office/officeart/2008/layout/HalfCircleOrganizationChart"/>
    <dgm:cxn modelId="{40BDF82B-63BB-457E-BEA4-20A70B2F3E08}" type="presParOf" srcId="{898D3328-8AAD-42D0-94D2-8FA3FEC7666F}" destId="{A900E193-1ED5-433A-B6DF-10D005B04422}" srcOrd="2" destOrd="0" presId="urn:microsoft.com/office/officeart/2008/layout/HalfCircleOrganizationChart"/>
    <dgm:cxn modelId="{393F3362-B7A5-478A-969A-8900641BAC03}" type="presParOf" srcId="{84F3E661-D6B9-496B-A277-408D06092DCA}" destId="{475A6206-3E84-4250-AF6E-6009BE10EAAB}" srcOrd="2" destOrd="0" presId="urn:microsoft.com/office/officeart/2008/layout/HalfCircleOrganizationChart"/>
    <dgm:cxn modelId="{54948C0F-73B2-425C-B55F-E5B0B34DAF2A}" type="presParOf" srcId="{84F3E661-D6B9-496B-A277-408D06092DCA}" destId="{CC047729-D98D-4A13-B049-5D8C36B3D275}" srcOrd="3" destOrd="0" presId="urn:microsoft.com/office/officeart/2008/layout/HalfCircleOrganizationChart"/>
    <dgm:cxn modelId="{308527D6-11B8-4A60-B1F8-ECD344A83F78}" type="presParOf" srcId="{CC047729-D98D-4A13-B049-5D8C36B3D275}" destId="{4EBF78BA-080B-4CEC-ABA7-880ABB7FF1A8}" srcOrd="0" destOrd="0" presId="urn:microsoft.com/office/officeart/2008/layout/HalfCircleOrganizationChart"/>
    <dgm:cxn modelId="{08C760A5-BDDA-41CE-AC22-112CBD3ED25B}" type="presParOf" srcId="{4EBF78BA-080B-4CEC-ABA7-880ABB7FF1A8}" destId="{2AAA1B5C-B9AA-4CC3-AC60-E85B498EEE39}" srcOrd="0" destOrd="0" presId="urn:microsoft.com/office/officeart/2008/layout/HalfCircleOrganizationChart"/>
    <dgm:cxn modelId="{9F719178-C8B6-492C-B3D5-46237B4F3BF6}" type="presParOf" srcId="{4EBF78BA-080B-4CEC-ABA7-880ABB7FF1A8}" destId="{F4F9BE7E-0A08-4098-8881-2AC5DF68DD13}" srcOrd="1" destOrd="0" presId="urn:microsoft.com/office/officeart/2008/layout/HalfCircleOrganizationChart"/>
    <dgm:cxn modelId="{75E72C69-0A02-47EA-B5AF-C22380605B03}" type="presParOf" srcId="{4EBF78BA-080B-4CEC-ABA7-880ABB7FF1A8}" destId="{53CE40D2-8431-4715-B7DC-91BFB901E906}" srcOrd="2" destOrd="0" presId="urn:microsoft.com/office/officeart/2008/layout/HalfCircleOrganizationChart"/>
    <dgm:cxn modelId="{0B527362-7D11-431C-83C5-77BDC05D4962}" type="presParOf" srcId="{4EBF78BA-080B-4CEC-ABA7-880ABB7FF1A8}" destId="{F7D5A366-7F6D-4048-8C94-B71A5186F7B3}" srcOrd="3" destOrd="0" presId="urn:microsoft.com/office/officeart/2008/layout/HalfCircleOrganizationChart"/>
    <dgm:cxn modelId="{E5823E1A-13FB-47D5-BE17-D6772325FF1A}" type="presParOf" srcId="{CC047729-D98D-4A13-B049-5D8C36B3D275}" destId="{A5F63C25-A556-4D57-A520-E2370A052F3F}" srcOrd="1" destOrd="0" presId="urn:microsoft.com/office/officeart/2008/layout/HalfCircleOrganizationChart"/>
    <dgm:cxn modelId="{9C5847DF-5B5D-4B45-9F75-FEFA9E147603}" type="presParOf" srcId="{A5F63C25-A556-4D57-A520-E2370A052F3F}" destId="{0AABC0EC-8AF5-447F-A60A-9CCDAAF122F5}" srcOrd="0" destOrd="0" presId="urn:microsoft.com/office/officeart/2008/layout/HalfCircleOrganizationChart"/>
    <dgm:cxn modelId="{E456CD6C-AA73-4658-86A9-EE304C126A70}" type="presParOf" srcId="{A5F63C25-A556-4D57-A520-E2370A052F3F}" destId="{B884832F-A8E5-4493-B55C-F0B72EA9CA00}" srcOrd="1" destOrd="0" presId="urn:microsoft.com/office/officeart/2008/layout/HalfCircleOrganizationChart"/>
    <dgm:cxn modelId="{753A924C-F28F-40EB-A936-A52A636084BD}" type="presParOf" srcId="{B884832F-A8E5-4493-B55C-F0B72EA9CA00}" destId="{EA97603C-3693-4D3D-9AF6-6000D304404B}" srcOrd="0" destOrd="0" presId="urn:microsoft.com/office/officeart/2008/layout/HalfCircleOrganizationChart"/>
    <dgm:cxn modelId="{EBC330A8-6342-488A-9113-E193A37940C4}" type="presParOf" srcId="{EA97603C-3693-4D3D-9AF6-6000D304404B}" destId="{81032794-16B5-462F-998E-ECFC218F1EE2}" srcOrd="0" destOrd="0" presId="urn:microsoft.com/office/officeart/2008/layout/HalfCircleOrganizationChart"/>
    <dgm:cxn modelId="{9DFC190A-B1B5-434F-B255-296EB0ECD10F}" type="presParOf" srcId="{EA97603C-3693-4D3D-9AF6-6000D304404B}" destId="{0EE19346-9448-4E06-A11E-9A6948EFC139}" srcOrd="1" destOrd="0" presId="urn:microsoft.com/office/officeart/2008/layout/HalfCircleOrganizationChart"/>
    <dgm:cxn modelId="{901BDCEB-43E1-4DE9-82A4-33B65C121772}" type="presParOf" srcId="{EA97603C-3693-4D3D-9AF6-6000D304404B}" destId="{AD77370A-95A0-4AE1-82DD-9C31D2FB32F7}" srcOrd="2" destOrd="0" presId="urn:microsoft.com/office/officeart/2008/layout/HalfCircleOrganizationChart"/>
    <dgm:cxn modelId="{BB9270B8-ADD7-41FC-BB5C-2F8B63C05242}" type="presParOf" srcId="{EA97603C-3693-4D3D-9AF6-6000D304404B}" destId="{07852BC4-67AE-43CC-978B-017FEAA56E36}" srcOrd="3" destOrd="0" presId="urn:microsoft.com/office/officeart/2008/layout/HalfCircleOrganizationChart"/>
    <dgm:cxn modelId="{56403425-6261-4E0E-A134-1FD91C51941A}" type="presParOf" srcId="{B884832F-A8E5-4493-B55C-F0B72EA9CA00}" destId="{02C0B2D9-0C9C-4F9E-926A-7507472E7701}" srcOrd="1" destOrd="0" presId="urn:microsoft.com/office/officeart/2008/layout/HalfCircleOrganizationChart"/>
    <dgm:cxn modelId="{1E14AFF4-086C-471D-9EDB-E45A46B24F9C}" type="presParOf" srcId="{B884832F-A8E5-4493-B55C-F0B72EA9CA00}" destId="{3888D8A5-A365-4A9D-8FE0-A2B5A23CEDC4}" srcOrd="2" destOrd="0" presId="urn:microsoft.com/office/officeart/2008/layout/HalfCircleOrganizationChart"/>
    <dgm:cxn modelId="{62B09CE7-648E-48EF-80D9-6EE505496443}" type="presParOf" srcId="{A5F63C25-A556-4D57-A520-E2370A052F3F}" destId="{5CE55521-E232-4D52-A464-0A7173874FF0}" srcOrd="2" destOrd="0" presId="urn:microsoft.com/office/officeart/2008/layout/HalfCircleOrganizationChart"/>
    <dgm:cxn modelId="{1C4E0C48-ECCB-41E7-A635-D6E6A1CD2872}" type="presParOf" srcId="{A5F63C25-A556-4D57-A520-E2370A052F3F}" destId="{38825B74-410B-4748-BDAF-D438B0EBF760}" srcOrd="3" destOrd="0" presId="urn:microsoft.com/office/officeart/2008/layout/HalfCircleOrganizationChart"/>
    <dgm:cxn modelId="{7CFEA78A-5488-48E6-B7D9-74609D2ABC44}" type="presParOf" srcId="{38825B74-410B-4748-BDAF-D438B0EBF760}" destId="{00E30DEB-FAC6-4211-9BC2-0D4726EA2B74}" srcOrd="0" destOrd="0" presId="urn:microsoft.com/office/officeart/2008/layout/HalfCircleOrganizationChart"/>
    <dgm:cxn modelId="{E86C4902-4D67-472C-B69B-78FCC46C7FCF}" type="presParOf" srcId="{00E30DEB-FAC6-4211-9BC2-0D4726EA2B74}" destId="{3ACC8134-B4F4-4863-8580-BA6D65FB050E}" srcOrd="0" destOrd="0" presId="urn:microsoft.com/office/officeart/2008/layout/HalfCircleOrganizationChart"/>
    <dgm:cxn modelId="{F16B69A0-5EE6-4317-9EC8-597BEF7E22D0}" type="presParOf" srcId="{00E30DEB-FAC6-4211-9BC2-0D4726EA2B74}" destId="{AB20DB89-4893-49C2-90E6-598A2C1FE954}" srcOrd="1" destOrd="0" presId="urn:microsoft.com/office/officeart/2008/layout/HalfCircleOrganizationChart"/>
    <dgm:cxn modelId="{CE49939E-C2AA-4F9E-A032-CE0727190225}" type="presParOf" srcId="{00E30DEB-FAC6-4211-9BC2-0D4726EA2B74}" destId="{1812E311-8BB4-4077-8F7D-87760A58891C}" srcOrd="2" destOrd="0" presId="urn:microsoft.com/office/officeart/2008/layout/HalfCircleOrganizationChart"/>
    <dgm:cxn modelId="{B1227E7D-8F54-496F-B9BF-29B0FCD8E587}" type="presParOf" srcId="{00E30DEB-FAC6-4211-9BC2-0D4726EA2B74}" destId="{21BB2FA9-6F7B-41FC-9DA3-00400B3EBB23}" srcOrd="3" destOrd="0" presId="urn:microsoft.com/office/officeart/2008/layout/HalfCircleOrganizationChart"/>
    <dgm:cxn modelId="{CD22EA45-BA87-415B-A271-528EF5A20A6D}" type="presParOf" srcId="{38825B74-410B-4748-BDAF-D438B0EBF760}" destId="{781FA3FE-99D7-45A6-AD1A-2CE14E3F2A36}" srcOrd="1" destOrd="0" presId="urn:microsoft.com/office/officeart/2008/layout/HalfCircleOrganizationChart"/>
    <dgm:cxn modelId="{9F47E7E4-887C-4B9F-BE04-D25B9B58AB14}" type="presParOf" srcId="{38825B74-410B-4748-BDAF-D438B0EBF760}" destId="{88B8DDEA-C25B-4309-8429-CC8CA4C96CF5}" srcOrd="2" destOrd="0" presId="urn:microsoft.com/office/officeart/2008/layout/HalfCircleOrganizationChart"/>
    <dgm:cxn modelId="{2A66CB5E-5285-4FD3-8424-B5AAC12B94E2}" type="presParOf" srcId="{CC047729-D98D-4A13-B049-5D8C36B3D275}" destId="{1C5836AB-9E80-4869-B38D-BE3581FC178D}" srcOrd="2" destOrd="0" presId="urn:microsoft.com/office/officeart/2008/layout/HalfCircleOrganizationChart"/>
    <dgm:cxn modelId="{934DFE2D-6410-49E0-9505-3B4D656D9BA1}" type="presParOf" srcId="{01F6D944-6792-4563-B8A6-52D153509F0C}" destId="{4CB5697F-67A5-4F4C-9143-8EB24DDCA6D1}" srcOrd="2" destOrd="0" presId="urn:microsoft.com/office/officeart/2008/layout/HalfCircleOrganizationChart"/>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E55521-E232-4D52-A464-0A7173874FF0}">
      <dsp:nvSpPr>
        <dsp:cNvPr id="0" name=""/>
        <dsp:cNvSpPr/>
      </dsp:nvSpPr>
      <dsp:spPr>
        <a:xfrm>
          <a:off x="7976817" y="3354900"/>
          <a:ext cx="948995" cy="574472"/>
        </a:xfrm>
        <a:custGeom>
          <a:avLst/>
          <a:gdLst/>
          <a:ahLst/>
          <a:cxnLst/>
          <a:rect l="0" t="0" r="0" b="0"/>
          <a:pathLst>
            <a:path>
              <a:moveTo>
                <a:pt x="0" y="0"/>
              </a:moveTo>
              <a:lnTo>
                <a:pt x="0" y="574472"/>
              </a:lnTo>
              <a:lnTo>
                <a:pt x="948995" y="5744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ABC0EC-8AF5-447F-A60A-9CCDAAF122F5}">
      <dsp:nvSpPr>
        <dsp:cNvPr id="0" name=""/>
        <dsp:cNvSpPr/>
      </dsp:nvSpPr>
      <dsp:spPr>
        <a:xfrm>
          <a:off x="7976817" y="3354900"/>
          <a:ext cx="147263" cy="1516361"/>
        </a:xfrm>
        <a:custGeom>
          <a:avLst/>
          <a:gdLst/>
          <a:ahLst/>
          <a:cxnLst/>
          <a:rect l="0" t="0" r="0" b="0"/>
          <a:pathLst>
            <a:path>
              <a:moveTo>
                <a:pt x="0" y="0"/>
              </a:moveTo>
              <a:lnTo>
                <a:pt x="0" y="1516361"/>
              </a:lnTo>
              <a:lnTo>
                <a:pt x="147263" y="151636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5A6206-3E84-4250-AF6E-6009BE10EAAB}">
      <dsp:nvSpPr>
        <dsp:cNvPr id="0" name=""/>
        <dsp:cNvSpPr/>
      </dsp:nvSpPr>
      <dsp:spPr>
        <a:xfrm>
          <a:off x="5326669" y="1377955"/>
          <a:ext cx="2650147" cy="919474"/>
        </a:xfrm>
        <a:custGeom>
          <a:avLst/>
          <a:gdLst/>
          <a:ahLst/>
          <a:cxnLst/>
          <a:rect l="0" t="0" r="0" b="0"/>
          <a:pathLst>
            <a:path>
              <a:moveTo>
                <a:pt x="0" y="0"/>
              </a:moveTo>
              <a:lnTo>
                <a:pt x="0" y="697405"/>
              </a:lnTo>
              <a:lnTo>
                <a:pt x="2650147" y="697405"/>
              </a:lnTo>
              <a:lnTo>
                <a:pt x="2650147" y="91947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8BC3D6-9E22-42D4-88A4-008B755F2F5A}">
      <dsp:nvSpPr>
        <dsp:cNvPr id="0" name=""/>
        <dsp:cNvSpPr/>
      </dsp:nvSpPr>
      <dsp:spPr>
        <a:xfrm>
          <a:off x="3208197" y="3354900"/>
          <a:ext cx="905702" cy="524674"/>
        </a:xfrm>
        <a:custGeom>
          <a:avLst/>
          <a:gdLst/>
          <a:ahLst/>
          <a:cxnLst/>
          <a:rect l="0" t="0" r="0" b="0"/>
          <a:pathLst>
            <a:path>
              <a:moveTo>
                <a:pt x="0" y="0"/>
              </a:moveTo>
              <a:lnTo>
                <a:pt x="0" y="524674"/>
              </a:lnTo>
              <a:lnTo>
                <a:pt x="905702" y="5246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4C840D-0E99-43C9-8765-3D26B8EC046C}">
      <dsp:nvSpPr>
        <dsp:cNvPr id="0" name=""/>
        <dsp:cNvSpPr/>
      </dsp:nvSpPr>
      <dsp:spPr>
        <a:xfrm>
          <a:off x="3004634" y="3354900"/>
          <a:ext cx="203563" cy="1537182"/>
        </a:xfrm>
        <a:custGeom>
          <a:avLst/>
          <a:gdLst/>
          <a:ahLst/>
          <a:cxnLst/>
          <a:rect l="0" t="0" r="0" b="0"/>
          <a:pathLst>
            <a:path>
              <a:moveTo>
                <a:pt x="203563" y="0"/>
              </a:moveTo>
              <a:lnTo>
                <a:pt x="203563" y="1537182"/>
              </a:lnTo>
              <a:lnTo>
                <a:pt x="0" y="153718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210C7F-FAB2-423B-B78D-9E44F1AFC860}">
      <dsp:nvSpPr>
        <dsp:cNvPr id="0" name=""/>
        <dsp:cNvSpPr/>
      </dsp:nvSpPr>
      <dsp:spPr>
        <a:xfrm>
          <a:off x="3208197" y="1377955"/>
          <a:ext cx="2118472" cy="919474"/>
        </a:xfrm>
        <a:custGeom>
          <a:avLst/>
          <a:gdLst/>
          <a:ahLst/>
          <a:cxnLst/>
          <a:rect l="0" t="0" r="0" b="0"/>
          <a:pathLst>
            <a:path>
              <a:moveTo>
                <a:pt x="2118472" y="0"/>
              </a:moveTo>
              <a:lnTo>
                <a:pt x="2118472" y="697405"/>
              </a:lnTo>
              <a:lnTo>
                <a:pt x="0" y="697405"/>
              </a:lnTo>
              <a:lnTo>
                <a:pt x="0" y="91947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2335A3-98DD-4F47-956C-A58C5F3792AC}">
      <dsp:nvSpPr>
        <dsp:cNvPr id="0" name=""/>
        <dsp:cNvSpPr/>
      </dsp:nvSpPr>
      <dsp:spPr>
        <a:xfrm>
          <a:off x="4797934" y="320485"/>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322641-F7AA-4822-A59A-EB0921C55454}">
      <dsp:nvSpPr>
        <dsp:cNvPr id="0" name=""/>
        <dsp:cNvSpPr/>
      </dsp:nvSpPr>
      <dsp:spPr>
        <a:xfrm>
          <a:off x="4797934" y="320485"/>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4731648-ECB8-43E1-AE9A-A4661BEEF184}">
      <dsp:nvSpPr>
        <dsp:cNvPr id="0" name=""/>
        <dsp:cNvSpPr/>
      </dsp:nvSpPr>
      <dsp:spPr>
        <a:xfrm>
          <a:off x="4269199" y="510830"/>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System Event / User Reported Incident</a:t>
          </a:r>
        </a:p>
      </dsp:txBody>
      <dsp:txXfrm>
        <a:off x="4269199" y="510830"/>
        <a:ext cx="2114940" cy="676781"/>
      </dsp:txXfrm>
    </dsp:sp>
    <dsp:sp modelId="{8BA0ADDD-857E-4DD6-B1E7-5DBCAC203663}">
      <dsp:nvSpPr>
        <dsp:cNvPr id="0" name=""/>
        <dsp:cNvSpPr/>
      </dsp:nvSpPr>
      <dsp:spPr>
        <a:xfrm>
          <a:off x="2679461" y="2297430"/>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5560EC4-D11F-4A00-92BC-F2D31675BF0C}">
      <dsp:nvSpPr>
        <dsp:cNvPr id="0" name=""/>
        <dsp:cNvSpPr/>
      </dsp:nvSpPr>
      <dsp:spPr>
        <a:xfrm>
          <a:off x="2679461" y="2297430"/>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4ACB9F-6A35-4D5B-8F34-E41343AD8E50}">
      <dsp:nvSpPr>
        <dsp:cNvPr id="0" name=""/>
        <dsp:cNvSpPr/>
      </dsp:nvSpPr>
      <dsp:spPr>
        <a:xfrm>
          <a:off x="2150726" y="2487775"/>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Use existing notebooks</a:t>
          </a:r>
        </a:p>
      </dsp:txBody>
      <dsp:txXfrm>
        <a:off x="2150726" y="2487775"/>
        <a:ext cx="2114940" cy="676781"/>
      </dsp:txXfrm>
    </dsp:sp>
    <dsp:sp modelId="{033BF473-5811-495C-BC10-685227259104}">
      <dsp:nvSpPr>
        <dsp:cNvPr id="0" name=""/>
        <dsp:cNvSpPr/>
      </dsp:nvSpPr>
      <dsp:spPr>
        <a:xfrm>
          <a:off x="2074060" y="4701738"/>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8A29F3-A96C-4F6E-ABE2-9A200C518E03}">
      <dsp:nvSpPr>
        <dsp:cNvPr id="0" name=""/>
        <dsp:cNvSpPr/>
      </dsp:nvSpPr>
      <dsp:spPr>
        <a:xfrm>
          <a:off x="2074060" y="4701738"/>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60E2DC-F906-4647-88BA-D09A239AFE44}">
      <dsp:nvSpPr>
        <dsp:cNvPr id="0" name=""/>
        <dsp:cNvSpPr/>
      </dsp:nvSpPr>
      <dsp:spPr>
        <a:xfrm>
          <a:off x="1545325" y="4892082"/>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Update notebook</a:t>
          </a:r>
          <a:br>
            <a:rPr lang="en-US" sz="1900" kern="1200"/>
          </a:br>
          <a:r>
            <a:rPr lang="en-US" sz="1900" kern="1200"/>
            <a:t>if necessary</a:t>
          </a:r>
        </a:p>
      </dsp:txBody>
      <dsp:txXfrm>
        <a:off x="1545325" y="4892082"/>
        <a:ext cx="2114940" cy="676781"/>
      </dsp:txXfrm>
    </dsp:sp>
    <dsp:sp modelId="{26FB193F-F847-4960-93D2-497AF769DFD8}">
      <dsp:nvSpPr>
        <dsp:cNvPr id="0" name=""/>
        <dsp:cNvSpPr/>
      </dsp:nvSpPr>
      <dsp:spPr>
        <a:xfrm>
          <a:off x="3987002" y="3689230"/>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4804AA-62D0-4DD9-B507-0C6C0234D731}">
      <dsp:nvSpPr>
        <dsp:cNvPr id="0" name=""/>
        <dsp:cNvSpPr/>
      </dsp:nvSpPr>
      <dsp:spPr>
        <a:xfrm>
          <a:off x="3987002" y="3689230"/>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EC8FEB-4BB4-4BCB-808D-C58030C4FA26}">
      <dsp:nvSpPr>
        <dsp:cNvPr id="0" name=""/>
        <dsp:cNvSpPr/>
      </dsp:nvSpPr>
      <dsp:spPr>
        <a:xfrm>
          <a:off x="3458267" y="3879575"/>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Rate existing notebooks</a:t>
          </a:r>
        </a:p>
      </dsp:txBody>
      <dsp:txXfrm>
        <a:off x="3458267" y="3879575"/>
        <a:ext cx="2114940" cy="676781"/>
      </dsp:txXfrm>
    </dsp:sp>
    <dsp:sp modelId="{F4F9BE7E-0A08-4098-8881-2AC5DF68DD13}">
      <dsp:nvSpPr>
        <dsp:cNvPr id="0" name=""/>
        <dsp:cNvSpPr/>
      </dsp:nvSpPr>
      <dsp:spPr>
        <a:xfrm>
          <a:off x="7448082" y="2297430"/>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CE40D2-8431-4715-B7DC-91BFB901E906}">
      <dsp:nvSpPr>
        <dsp:cNvPr id="0" name=""/>
        <dsp:cNvSpPr/>
      </dsp:nvSpPr>
      <dsp:spPr>
        <a:xfrm>
          <a:off x="7448082" y="2297430"/>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AA1B5C-B9AA-4CC3-AC60-E85B498EEE39}">
      <dsp:nvSpPr>
        <dsp:cNvPr id="0" name=""/>
        <dsp:cNvSpPr/>
      </dsp:nvSpPr>
      <dsp:spPr>
        <a:xfrm>
          <a:off x="6919346" y="2487775"/>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Create new notebooks</a:t>
          </a:r>
        </a:p>
      </dsp:txBody>
      <dsp:txXfrm>
        <a:off x="6919346" y="2487775"/>
        <a:ext cx="2114940" cy="676781"/>
      </dsp:txXfrm>
    </dsp:sp>
    <dsp:sp modelId="{0EE19346-9448-4E06-A11E-9A6948EFC139}">
      <dsp:nvSpPr>
        <dsp:cNvPr id="0" name=""/>
        <dsp:cNvSpPr/>
      </dsp:nvSpPr>
      <dsp:spPr>
        <a:xfrm>
          <a:off x="7997184" y="4680917"/>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77370A-95A0-4AE1-82DD-9C31D2FB32F7}">
      <dsp:nvSpPr>
        <dsp:cNvPr id="0" name=""/>
        <dsp:cNvSpPr/>
      </dsp:nvSpPr>
      <dsp:spPr>
        <a:xfrm>
          <a:off x="7997184" y="4680917"/>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032794-16B5-462F-998E-ECFC218F1EE2}">
      <dsp:nvSpPr>
        <dsp:cNvPr id="0" name=""/>
        <dsp:cNvSpPr/>
      </dsp:nvSpPr>
      <dsp:spPr>
        <a:xfrm>
          <a:off x="7468449" y="4871262"/>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Add reusable notebook</a:t>
          </a:r>
        </a:p>
      </dsp:txBody>
      <dsp:txXfrm>
        <a:off x="7468449" y="4871262"/>
        <a:ext cx="2114940" cy="676781"/>
      </dsp:txXfrm>
    </dsp:sp>
    <dsp:sp modelId="{AB20DB89-4893-49C2-90E6-598A2C1FE954}">
      <dsp:nvSpPr>
        <dsp:cNvPr id="0" name=""/>
        <dsp:cNvSpPr/>
      </dsp:nvSpPr>
      <dsp:spPr>
        <a:xfrm>
          <a:off x="8798915" y="3739028"/>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12E311-8BB4-4077-8F7D-87760A58891C}">
      <dsp:nvSpPr>
        <dsp:cNvPr id="0" name=""/>
        <dsp:cNvSpPr/>
      </dsp:nvSpPr>
      <dsp:spPr>
        <a:xfrm>
          <a:off x="8798915" y="3739028"/>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CC8134-B4F4-4863-8580-BA6D65FB050E}">
      <dsp:nvSpPr>
        <dsp:cNvPr id="0" name=""/>
        <dsp:cNvSpPr/>
      </dsp:nvSpPr>
      <dsp:spPr>
        <a:xfrm>
          <a:off x="8270180" y="3929372"/>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Log </a:t>
          </a:r>
          <a:r>
            <a:rPr lang="en-US" sz="1900" kern="1200" err="1"/>
            <a:t>adhoc</a:t>
          </a:r>
          <a:r>
            <a:rPr lang="en-US" sz="1900" kern="1200"/>
            <a:t> notebook in incident system</a:t>
          </a:r>
        </a:p>
      </dsp:txBody>
      <dsp:txXfrm>
        <a:off x="8270180" y="3929372"/>
        <a:ext cx="2114940" cy="676781"/>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BA16C2-1CA2-4095-8729-8FA338733D6E}" type="datetimeFigureOut">
              <a:rPr lang="en-US" smtClean="0"/>
              <a:t>4/7/2021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1F848A-27F7-42A0-8647-06256E33EAC7}" type="slidenum">
              <a:rPr lang="en-US" smtClean="0"/>
              <a:t>‹#›</a:t>
            </a:fld>
            <a:endParaRPr lang="en-US"/>
          </a:p>
        </p:txBody>
      </p:sp>
    </p:spTree>
    <p:extLst>
      <p:ext uri="{BB962C8B-B14F-4D97-AF65-F5344CB8AC3E}">
        <p14:creationId xmlns:p14="http://schemas.microsoft.com/office/powerpoint/2010/main" val="2251640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91F848A-27F7-42A0-8647-06256E33EAC7}" type="slidenum">
              <a:rPr lang="en-US" smtClean="0"/>
              <a:t>1</a:t>
            </a:fld>
            <a:endParaRPr lang="en-US"/>
          </a:p>
        </p:txBody>
      </p:sp>
    </p:spTree>
    <p:extLst>
      <p:ext uri="{BB962C8B-B14F-4D97-AF65-F5344CB8AC3E}">
        <p14:creationId xmlns:p14="http://schemas.microsoft.com/office/powerpoint/2010/main" val="2665114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10</a:t>
            </a:fld>
            <a:endParaRPr lang="en-GB"/>
          </a:p>
        </p:txBody>
      </p:sp>
    </p:spTree>
    <p:extLst>
      <p:ext uri="{BB962C8B-B14F-4D97-AF65-F5344CB8AC3E}">
        <p14:creationId xmlns:p14="http://schemas.microsoft.com/office/powerpoint/2010/main" val="381969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OBS:SpeakerTinySquare</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11</a:t>
            </a:fld>
            <a:endParaRPr lang="en-GB"/>
          </a:p>
        </p:txBody>
      </p:sp>
    </p:spTree>
    <p:extLst>
      <p:ext uri="{BB962C8B-B14F-4D97-AF65-F5344CB8AC3E}">
        <p14:creationId xmlns:p14="http://schemas.microsoft.com/office/powerpoint/2010/main" val="540011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12</a:t>
            </a:fld>
            <a:endParaRPr lang="en-GB"/>
          </a:p>
        </p:txBody>
      </p:sp>
    </p:spTree>
    <p:extLst>
      <p:ext uri="{BB962C8B-B14F-4D97-AF65-F5344CB8AC3E}">
        <p14:creationId xmlns:p14="http://schemas.microsoft.com/office/powerpoint/2010/main" val="1776304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13</a:t>
            </a:fld>
            <a:endParaRPr lang="en-GB"/>
          </a:p>
        </p:txBody>
      </p:sp>
    </p:spTree>
    <p:extLst>
      <p:ext uri="{BB962C8B-B14F-4D97-AF65-F5344CB8AC3E}">
        <p14:creationId xmlns:p14="http://schemas.microsoft.com/office/powerpoint/2010/main" val="39364409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14</a:t>
            </a:fld>
            <a:endParaRPr lang="en-GB"/>
          </a:p>
        </p:txBody>
      </p:sp>
    </p:spTree>
    <p:extLst>
      <p:ext uri="{BB962C8B-B14F-4D97-AF65-F5344CB8AC3E}">
        <p14:creationId xmlns:p14="http://schemas.microsoft.com/office/powerpoint/2010/main" val="1651565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DC75360-4D18-4EC3-85E0-727D262DE1F4}" type="slidenum">
              <a:rPr lang="en-GB" smtClean="0"/>
              <a:t>15</a:t>
            </a:fld>
            <a:endParaRPr lang="en-GB"/>
          </a:p>
        </p:txBody>
      </p:sp>
    </p:spTree>
    <p:extLst>
      <p:ext uri="{BB962C8B-B14F-4D97-AF65-F5344CB8AC3E}">
        <p14:creationId xmlns:p14="http://schemas.microsoft.com/office/powerpoint/2010/main" val="24379294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DC75360-4D18-4EC3-85E0-727D262DE1F4}" type="slidenum">
              <a:rPr lang="en-GB" smtClean="0"/>
              <a:t>16</a:t>
            </a:fld>
            <a:endParaRPr lang="en-GB"/>
          </a:p>
        </p:txBody>
      </p:sp>
    </p:spTree>
    <p:extLst>
      <p:ext uri="{BB962C8B-B14F-4D97-AF65-F5344CB8AC3E}">
        <p14:creationId xmlns:p14="http://schemas.microsoft.com/office/powerpoint/2010/main" val="36815909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OBS:SpeakerCentreBottom</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17</a:t>
            </a:fld>
            <a:endParaRPr lang="en-GB"/>
          </a:p>
        </p:txBody>
      </p:sp>
    </p:spTree>
    <p:extLst>
      <p:ext uri="{BB962C8B-B14F-4D97-AF65-F5344CB8AC3E}">
        <p14:creationId xmlns:p14="http://schemas.microsoft.com/office/powerpoint/2010/main" val="9452687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OBS:SpeakerCentreBottom</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18</a:t>
            </a:fld>
            <a:endParaRPr lang="en-GB"/>
          </a:p>
        </p:txBody>
      </p:sp>
    </p:spTree>
    <p:extLst>
      <p:ext uri="{BB962C8B-B14F-4D97-AF65-F5344CB8AC3E}">
        <p14:creationId xmlns:p14="http://schemas.microsoft.com/office/powerpoint/2010/main" val="19919161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91F848A-27F7-42A0-8647-06256E33EAC7}" type="slidenum">
              <a:rPr lang="en-US" smtClean="0"/>
              <a:t>19</a:t>
            </a:fld>
            <a:endParaRPr lang="en-US"/>
          </a:p>
        </p:txBody>
      </p:sp>
    </p:spTree>
    <p:extLst>
      <p:ext uri="{BB962C8B-B14F-4D97-AF65-F5344CB8AC3E}">
        <p14:creationId xmlns:p14="http://schemas.microsoft.com/office/powerpoint/2010/main" val="816739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a:t>
            </a:fld>
            <a:endParaRPr lang="en-GB"/>
          </a:p>
        </p:txBody>
      </p:sp>
    </p:spTree>
    <p:extLst>
      <p:ext uri="{BB962C8B-B14F-4D97-AF65-F5344CB8AC3E}">
        <p14:creationId xmlns:p14="http://schemas.microsoft.com/office/powerpoint/2010/main" val="851792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91F848A-27F7-42A0-8647-06256E33EAC7}" type="slidenum">
              <a:rPr lang="en-US" smtClean="0"/>
              <a:t>20</a:t>
            </a:fld>
            <a:endParaRPr lang="en-US"/>
          </a:p>
        </p:txBody>
      </p:sp>
    </p:spTree>
    <p:extLst>
      <p:ext uri="{BB962C8B-B14F-4D97-AF65-F5344CB8AC3E}">
        <p14:creationId xmlns:p14="http://schemas.microsoft.com/office/powerpoint/2010/main" val="21303873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21</a:t>
            </a:fld>
            <a:endParaRPr lang="en-GB"/>
          </a:p>
        </p:txBody>
      </p:sp>
    </p:spTree>
    <p:extLst>
      <p:ext uri="{BB962C8B-B14F-4D97-AF65-F5344CB8AC3E}">
        <p14:creationId xmlns:p14="http://schemas.microsoft.com/office/powerpoint/2010/main" val="1992307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23</a:t>
            </a:fld>
            <a:endParaRPr lang="en-GB"/>
          </a:p>
        </p:txBody>
      </p:sp>
    </p:spTree>
    <p:extLst>
      <p:ext uri="{BB962C8B-B14F-4D97-AF65-F5344CB8AC3E}">
        <p14:creationId xmlns:p14="http://schemas.microsoft.com/office/powerpoint/2010/main" val="38909869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24</a:t>
            </a:fld>
            <a:endParaRPr lang="en-GB"/>
          </a:p>
        </p:txBody>
      </p:sp>
    </p:spTree>
    <p:extLst>
      <p:ext uri="{BB962C8B-B14F-4D97-AF65-F5344CB8AC3E}">
        <p14:creationId xmlns:p14="http://schemas.microsoft.com/office/powerpoint/2010/main" val="20129207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OBS:SpeakerCentreBottom</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25</a:t>
            </a:fld>
            <a:endParaRPr lang="en-GB"/>
          </a:p>
        </p:txBody>
      </p:sp>
    </p:spTree>
    <p:extLst>
      <p:ext uri="{BB962C8B-B14F-4D97-AF65-F5344CB8AC3E}">
        <p14:creationId xmlns:p14="http://schemas.microsoft.com/office/powerpoint/2010/main" val="29766718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OBS:SpeakerCentreBottom</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26</a:t>
            </a:fld>
            <a:endParaRPr lang="en-GB"/>
          </a:p>
        </p:txBody>
      </p:sp>
    </p:spTree>
    <p:extLst>
      <p:ext uri="{BB962C8B-B14F-4D97-AF65-F5344CB8AC3E}">
        <p14:creationId xmlns:p14="http://schemas.microsoft.com/office/powerpoint/2010/main" val="16631818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OBS:SpeakerCentreSquare</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27</a:t>
            </a:fld>
            <a:endParaRPr lang="en-GB"/>
          </a:p>
        </p:txBody>
      </p:sp>
    </p:spTree>
    <p:extLst>
      <p:ext uri="{BB962C8B-B14F-4D97-AF65-F5344CB8AC3E}">
        <p14:creationId xmlns:p14="http://schemas.microsoft.com/office/powerpoint/2010/main" val="531440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OBS:SpeakerCentreSquare</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28</a:t>
            </a:fld>
            <a:endParaRPr lang="en-GB"/>
          </a:p>
        </p:txBody>
      </p:sp>
    </p:spTree>
    <p:extLst>
      <p:ext uri="{BB962C8B-B14F-4D97-AF65-F5344CB8AC3E}">
        <p14:creationId xmlns:p14="http://schemas.microsoft.com/office/powerpoint/2010/main" val="25204823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29</a:t>
            </a:fld>
            <a:endParaRPr lang="en-GB"/>
          </a:p>
        </p:txBody>
      </p:sp>
    </p:spTree>
    <p:extLst>
      <p:ext uri="{BB962C8B-B14F-4D97-AF65-F5344CB8AC3E}">
        <p14:creationId xmlns:p14="http://schemas.microsoft.com/office/powerpoint/2010/main" val="16873256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30</a:t>
            </a:fld>
            <a:endParaRPr lang="en-GB"/>
          </a:p>
        </p:txBody>
      </p:sp>
    </p:spTree>
    <p:extLst>
      <p:ext uri="{BB962C8B-B14F-4D97-AF65-F5344CB8AC3E}">
        <p14:creationId xmlns:p14="http://schemas.microsoft.com/office/powerpoint/2010/main" val="1876546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OBS:SpeakerCircle</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3</a:t>
            </a:fld>
            <a:endParaRPr lang="en-GB"/>
          </a:p>
        </p:txBody>
      </p:sp>
    </p:spTree>
    <p:extLst>
      <p:ext uri="{BB962C8B-B14F-4D97-AF65-F5344CB8AC3E}">
        <p14:creationId xmlns:p14="http://schemas.microsoft.com/office/powerpoint/2010/main" val="36618868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31</a:t>
            </a:fld>
            <a:endParaRPr lang="en-GB"/>
          </a:p>
        </p:txBody>
      </p:sp>
    </p:spTree>
    <p:extLst>
      <p:ext uri="{BB962C8B-B14F-4D97-AF65-F5344CB8AC3E}">
        <p14:creationId xmlns:p14="http://schemas.microsoft.com/office/powerpoint/2010/main" val="19198666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32</a:t>
            </a:fld>
            <a:endParaRPr lang="en-GB"/>
          </a:p>
        </p:txBody>
      </p:sp>
    </p:spTree>
    <p:extLst>
      <p:ext uri="{BB962C8B-B14F-4D97-AF65-F5344CB8AC3E}">
        <p14:creationId xmlns:p14="http://schemas.microsoft.com/office/powerpoint/2010/main" val="8682803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33</a:t>
            </a:fld>
            <a:endParaRPr lang="en-GB"/>
          </a:p>
        </p:txBody>
      </p:sp>
    </p:spTree>
    <p:extLst>
      <p:ext uri="{BB962C8B-B14F-4D97-AF65-F5344CB8AC3E}">
        <p14:creationId xmlns:p14="http://schemas.microsoft.com/office/powerpoint/2010/main" val="14441893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34</a:t>
            </a:fld>
            <a:endParaRPr lang="en-GB"/>
          </a:p>
        </p:txBody>
      </p:sp>
    </p:spTree>
    <p:extLst>
      <p:ext uri="{BB962C8B-B14F-4D97-AF65-F5344CB8AC3E}">
        <p14:creationId xmlns:p14="http://schemas.microsoft.com/office/powerpoint/2010/main" val="20946004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35</a:t>
            </a:fld>
            <a:endParaRPr lang="en-GB"/>
          </a:p>
        </p:txBody>
      </p:sp>
    </p:spTree>
    <p:extLst>
      <p:ext uri="{BB962C8B-B14F-4D97-AF65-F5344CB8AC3E}">
        <p14:creationId xmlns:p14="http://schemas.microsoft.com/office/powerpoint/2010/main" val="19130135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36</a:t>
            </a:fld>
            <a:endParaRPr lang="en-GB"/>
          </a:p>
        </p:txBody>
      </p:sp>
    </p:spTree>
    <p:extLst>
      <p:ext uri="{BB962C8B-B14F-4D97-AF65-F5344CB8AC3E}">
        <p14:creationId xmlns:p14="http://schemas.microsoft.com/office/powerpoint/2010/main" val="17356597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37</a:t>
            </a:fld>
            <a:endParaRPr lang="en-GB"/>
          </a:p>
        </p:txBody>
      </p:sp>
    </p:spTree>
    <p:extLst>
      <p:ext uri="{BB962C8B-B14F-4D97-AF65-F5344CB8AC3E}">
        <p14:creationId xmlns:p14="http://schemas.microsoft.com/office/powerpoint/2010/main" val="29563488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38</a:t>
            </a:fld>
            <a:endParaRPr lang="en-GB"/>
          </a:p>
        </p:txBody>
      </p:sp>
    </p:spTree>
    <p:extLst>
      <p:ext uri="{BB962C8B-B14F-4D97-AF65-F5344CB8AC3E}">
        <p14:creationId xmlns:p14="http://schemas.microsoft.com/office/powerpoint/2010/main" val="4472404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39</a:t>
            </a:fld>
            <a:endParaRPr lang="en-GB"/>
          </a:p>
        </p:txBody>
      </p:sp>
    </p:spTree>
    <p:extLst>
      <p:ext uri="{BB962C8B-B14F-4D97-AF65-F5344CB8AC3E}">
        <p14:creationId xmlns:p14="http://schemas.microsoft.com/office/powerpoint/2010/main" val="2292829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40</a:t>
            </a:fld>
            <a:endParaRPr lang="en-GB"/>
          </a:p>
        </p:txBody>
      </p:sp>
    </p:spTree>
    <p:extLst>
      <p:ext uri="{BB962C8B-B14F-4D97-AF65-F5344CB8AC3E}">
        <p14:creationId xmlns:p14="http://schemas.microsoft.com/office/powerpoint/2010/main" val="2399725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OBS:SpeakerCircleandSide</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4</a:t>
            </a:fld>
            <a:endParaRPr lang="en-GB"/>
          </a:p>
        </p:txBody>
      </p:sp>
    </p:spTree>
    <p:extLst>
      <p:ext uri="{BB962C8B-B14F-4D97-AF65-F5344CB8AC3E}">
        <p14:creationId xmlns:p14="http://schemas.microsoft.com/office/powerpoint/2010/main" val="33197641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41</a:t>
            </a:fld>
            <a:endParaRPr lang="en-GB"/>
          </a:p>
        </p:txBody>
      </p:sp>
    </p:spTree>
    <p:extLst>
      <p:ext uri="{BB962C8B-B14F-4D97-AF65-F5344CB8AC3E}">
        <p14:creationId xmlns:p14="http://schemas.microsoft.com/office/powerpoint/2010/main" val="17587635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42</a:t>
            </a:fld>
            <a:endParaRPr lang="en-GB"/>
          </a:p>
        </p:txBody>
      </p:sp>
    </p:spTree>
    <p:extLst>
      <p:ext uri="{BB962C8B-B14F-4D97-AF65-F5344CB8AC3E}">
        <p14:creationId xmlns:p14="http://schemas.microsoft.com/office/powerpoint/2010/main" val="36116817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43</a:t>
            </a:fld>
            <a:endParaRPr lang="en-GB"/>
          </a:p>
        </p:txBody>
      </p:sp>
    </p:spTree>
    <p:extLst>
      <p:ext uri="{BB962C8B-B14F-4D97-AF65-F5344CB8AC3E}">
        <p14:creationId xmlns:p14="http://schemas.microsoft.com/office/powerpoint/2010/main" val="37513708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44</a:t>
            </a:fld>
            <a:endParaRPr lang="en-GB"/>
          </a:p>
        </p:txBody>
      </p:sp>
    </p:spTree>
    <p:extLst>
      <p:ext uri="{BB962C8B-B14F-4D97-AF65-F5344CB8AC3E}">
        <p14:creationId xmlns:p14="http://schemas.microsoft.com/office/powerpoint/2010/main" val="38488625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45</a:t>
            </a:fld>
            <a:endParaRPr lang="en-GB"/>
          </a:p>
        </p:txBody>
      </p:sp>
    </p:spTree>
    <p:extLst>
      <p:ext uri="{BB962C8B-B14F-4D97-AF65-F5344CB8AC3E}">
        <p14:creationId xmlns:p14="http://schemas.microsoft.com/office/powerpoint/2010/main" val="20779422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46</a:t>
            </a:fld>
            <a:endParaRPr lang="en-GB"/>
          </a:p>
        </p:txBody>
      </p:sp>
    </p:spTree>
    <p:extLst>
      <p:ext uri="{BB962C8B-B14F-4D97-AF65-F5344CB8AC3E}">
        <p14:creationId xmlns:p14="http://schemas.microsoft.com/office/powerpoint/2010/main" val="4271392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47</a:t>
            </a:fld>
            <a:endParaRPr lang="en-GB"/>
          </a:p>
        </p:txBody>
      </p:sp>
    </p:spTree>
    <p:extLst>
      <p:ext uri="{BB962C8B-B14F-4D97-AF65-F5344CB8AC3E}">
        <p14:creationId xmlns:p14="http://schemas.microsoft.com/office/powerpoint/2010/main" val="37342482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48</a:t>
            </a:fld>
            <a:endParaRPr lang="en-GB"/>
          </a:p>
        </p:txBody>
      </p:sp>
    </p:spTree>
    <p:extLst>
      <p:ext uri="{BB962C8B-B14F-4D97-AF65-F5344CB8AC3E}">
        <p14:creationId xmlns:p14="http://schemas.microsoft.com/office/powerpoint/2010/main" val="40967377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49</a:t>
            </a:fld>
            <a:endParaRPr lang="en-GB"/>
          </a:p>
        </p:txBody>
      </p:sp>
    </p:spTree>
    <p:extLst>
      <p:ext uri="{BB962C8B-B14F-4D97-AF65-F5344CB8AC3E}">
        <p14:creationId xmlns:p14="http://schemas.microsoft.com/office/powerpoint/2010/main" val="8058642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50</a:t>
            </a:fld>
            <a:endParaRPr lang="en-GB"/>
          </a:p>
        </p:txBody>
      </p:sp>
    </p:spTree>
    <p:extLst>
      <p:ext uri="{BB962C8B-B14F-4D97-AF65-F5344CB8AC3E}">
        <p14:creationId xmlns:p14="http://schemas.microsoft.com/office/powerpoint/2010/main" val="2964555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OBS:SpeakerBottomLeftSquare</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5</a:t>
            </a:fld>
            <a:endParaRPr lang="en-GB"/>
          </a:p>
        </p:txBody>
      </p:sp>
    </p:spTree>
    <p:extLst>
      <p:ext uri="{BB962C8B-B14F-4D97-AF65-F5344CB8AC3E}">
        <p14:creationId xmlns:p14="http://schemas.microsoft.com/office/powerpoint/2010/main" val="40513637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JULIE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4/7/2021 1:13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28514478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54</a:t>
            </a:fld>
            <a:endParaRPr lang="en-GB"/>
          </a:p>
        </p:txBody>
      </p:sp>
    </p:spTree>
    <p:extLst>
      <p:ext uri="{BB962C8B-B14F-4D97-AF65-F5344CB8AC3E}">
        <p14:creationId xmlns:p14="http://schemas.microsoft.com/office/powerpoint/2010/main" val="10202091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55</a:t>
            </a:fld>
            <a:endParaRPr lang="en-GB"/>
          </a:p>
        </p:txBody>
      </p:sp>
    </p:spTree>
    <p:extLst>
      <p:ext uri="{BB962C8B-B14F-4D97-AF65-F5344CB8AC3E}">
        <p14:creationId xmlns:p14="http://schemas.microsoft.com/office/powerpoint/2010/main" val="1545314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6</a:t>
            </a:fld>
            <a:endParaRPr lang="en-GB"/>
          </a:p>
        </p:txBody>
      </p:sp>
    </p:spTree>
    <p:extLst>
      <p:ext uri="{BB962C8B-B14F-4D97-AF65-F5344CB8AC3E}">
        <p14:creationId xmlns:p14="http://schemas.microsoft.com/office/powerpoint/2010/main" val="957117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7</a:t>
            </a:fld>
            <a:endParaRPr lang="en-GB"/>
          </a:p>
        </p:txBody>
      </p:sp>
    </p:spTree>
    <p:extLst>
      <p:ext uri="{BB962C8B-B14F-4D97-AF65-F5344CB8AC3E}">
        <p14:creationId xmlns:p14="http://schemas.microsoft.com/office/powerpoint/2010/main" val="10550280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OBS:SpeakerTopRight</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8</a:t>
            </a:fld>
            <a:endParaRPr lang="en-GB"/>
          </a:p>
        </p:txBody>
      </p:sp>
    </p:spTree>
    <p:extLst>
      <p:ext uri="{BB962C8B-B14F-4D97-AF65-F5344CB8AC3E}">
        <p14:creationId xmlns:p14="http://schemas.microsoft.com/office/powerpoint/2010/main" val="3301623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9</a:t>
            </a:fld>
            <a:endParaRPr lang="en-GB"/>
          </a:p>
        </p:txBody>
      </p:sp>
    </p:spTree>
    <p:extLst>
      <p:ext uri="{BB962C8B-B14F-4D97-AF65-F5344CB8AC3E}">
        <p14:creationId xmlns:p14="http://schemas.microsoft.com/office/powerpoint/2010/main" val="1021550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8807C-2CE6-4719-B079-7E64541B9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CF1BA4-847D-4860-81B1-F379C63FEC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17EC7CF-823A-489B-B7EE-04930CE35BE5}"/>
              </a:ext>
            </a:extLst>
          </p:cNvPr>
          <p:cNvSpPr>
            <a:spLocks noGrp="1"/>
          </p:cNvSpPr>
          <p:nvPr>
            <p:ph type="dt" sz="half" idx="10"/>
          </p:nvPr>
        </p:nvSpPr>
        <p:spPr/>
        <p:txBody>
          <a:bodyPr/>
          <a:lstStyle/>
          <a:p>
            <a:fld id="{50BD2379-39E1-4981-BB93-7A82CE98D661}" type="datetime1">
              <a:rPr lang="en-US" smtClean="0"/>
              <a:t>4/7/2021</a:t>
            </a:fld>
            <a:endParaRPr lang="en-US"/>
          </a:p>
        </p:txBody>
      </p:sp>
      <p:sp>
        <p:nvSpPr>
          <p:cNvPr id="5" name="Footer Placeholder 4">
            <a:extLst>
              <a:ext uri="{FF2B5EF4-FFF2-40B4-BE49-F238E27FC236}">
                <a16:creationId xmlns:a16="http://schemas.microsoft.com/office/drawing/2014/main" id="{4A82B1D3-54B3-4E2A-8571-A16BBF0D2887}"/>
              </a:ext>
            </a:extLst>
          </p:cNvPr>
          <p:cNvSpPr>
            <a:spLocks noGrp="1"/>
          </p:cNvSpPr>
          <p:nvPr>
            <p:ph type="ftr" sz="quarter" idx="11"/>
          </p:nvPr>
        </p:nvSpPr>
        <p:spPr/>
        <p:txBody>
          <a:bodyPr/>
          <a:lstStyle/>
          <a:p>
            <a:r>
              <a:rPr lang="en-US"/>
              <a:t>SQLDay 2020</a:t>
            </a:r>
          </a:p>
        </p:txBody>
      </p:sp>
      <p:sp>
        <p:nvSpPr>
          <p:cNvPr id="6" name="Slide Number Placeholder 5">
            <a:extLst>
              <a:ext uri="{FF2B5EF4-FFF2-40B4-BE49-F238E27FC236}">
                <a16:creationId xmlns:a16="http://schemas.microsoft.com/office/drawing/2014/main" id="{3BB054C3-BB65-4D3E-84D8-EE7BB4642B59}"/>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2831859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09441-7F6A-4779-9EE9-C470E29DB96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F5E580-E2FD-486A-AD9D-353580347A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000060-5B03-40F4-B55A-7F7B9607763E}"/>
              </a:ext>
            </a:extLst>
          </p:cNvPr>
          <p:cNvSpPr>
            <a:spLocks noGrp="1"/>
          </p:cNvSpPr>
          <p:nvPr>
            <p:ph type="dt" sz="half" idx="10"/>
          </p:nvPr>
        </p:nvSpPr>
        <p:spPr/>
        <p:txBody>
          <a:bodyPr/>
          <a:lstStyle/>
          <a:p>
            <a:fld id="{89E155A6-EA81-4D3B-919C-AD3D73AA914E}" type="datetime1">
              <a:rPr lang="en-US" smtClean="0"/>
              <a:t>4/7/2021</a:t>
            </a:fld>
            <a:endParaRPr lang="en-US"/>
          </a:p>
        </p:txBody>
      </p:sp>
      <p:sp>
        <p:nvSpPr>
          <p:cNvPr id="5" name="Footer Placeholder 4">
            <a:extLst>
              <a:ext uri="{FF2B5EF4-FFF2-40B4-BE49-F238E27FC236}">
                <a16:creationId xmlns:a16="http://schemas.microsoft.com/office/drawing/2014/main" id="{223B5983-7870-41C9-A631-A5604F23B9C6}"/>
              </a:ext>
            </a:extLst>
          </p:cNvPr>
          <p:cNvSpPr>
            <a:spLocks noGrp="1"/>
          </p:cNvSpPr>
          <p:nvPr>
            <p:ph type="ftr" sz="quarter" idx="11"/>
          </p:nvPr>
        </p:nvSpPr>
        <p:spPr/>
        <p:txBody>
          <a:bodyPr/>
          <a:lstStyle/>
          <a:p>
            <a:r>
              <a:rPr lang="en-US"/>
              <a:t>SQLDay 2020</a:t>
            </a:r>
          </a:p>
        </p:txBody>
      </p:sp>
      <p:sp>
        <p:nvSpPr>
          <p:cNvPr id="6" name="Slide Number Placeholder 5">
            <a:extLst>
              <a:ext uri="{FF2B5EF4-FFF2-40B4-BE49-F238E27FC236}">
                <a16:creationId xmlns:a16="http://schemas.microsoft.com/office/drawing/2014/main" id="{622BC7DB-1083-47EB-923B-1185519A22FD}"/>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1933339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C84A42-596B-4B4E-89AC-D9B27F60E8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B9C482A-2F85-4F17-901E-D4524A9B86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14496D-71B5-4FF2-90CA-5BB2B8DA6EA1}"/>
              </a:ext>
            </a:extLst>
          </p:cNvPr>
          <p:cNvSpPr>
            <a:spLocks noGrp="1"/>
          </p:cNvSpPr>
          <p:nvPr>
            <p:ph type="dt" sz="half" idx="10"/>
          </p:nvPr>
        </p:nvSpPr>
        <p:spPr/>
        <p:txBody>
          <a:bodyPr/>
          <a:lstStyle/>
          <a:p>
            <a:fld id="{6683B534-B10A-4FFF-B7A6-2BE6BF7A7346}" type="datetime1">
              <a:rPr lang="en-US" smtClean="0"/>
              <a:t>4/7/2021</a:t>
            </a:fld>
            <a:endParaRPr lang="en-US"/>
          </a:p>
        </p:txBody>
      </p:sp>
      <p:sp>
        <p:nvSpPr>
          <p:cNvPr id="5" name="Footer Placeholder 4">
            <a:extLst>
              <a:ext uri="{FF2B5EF4-FFF2-40B4-BE49-F238E27FC236}">
                <a16:creationId xmlns:a16="http://schemas.microsoft.com/office/drawing/2014/main" id="{87067DBB-0984-4E65-81EE-F470562DB676}"/>
              </a:ext>
            </a:extLst>
          </p:cNvPr>
          <p:cNvSpPr>
            <a:spLocks noGrp="1"/>
          </p:cNvSpPr>
          <p:nvPr>
            <p:ph type="ftr" sz="quarter" idx="11"/>
          </p:nvPr>
        </p:nvSpPr>
        <p:spPr/>
        <p:txBody>
          <a:bodyPr/>
          <a:lstStyle/>
          <a:p>
            <a:r>
              <a:rPr lang="en-US"/>
              <a:t>SQLDay 2020</a:t>
            </a:r>
          </a:p>
        </p:txBody>
      </p:sp>
      <p:sp>
        <p:nvSpPr>
          <p:cNvPr id="6" name="Slide Number Placeholder 5">
            <a:extLst>
              <a:ext uri="{FF2B5EF4-FFF2-40B4-BE49-F238E27FC236}">
                <a16:creationId xmlns:a16="http://schemas.microsoft.com/office/drawing/2014/main" id="{3717095D-93D5-41C5-AC9E-313A99D925B9}"/>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38461773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6096000" y="243840"/>
            <a:ext cx="5852160" cy="637032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467786" y="514353"/>
            <a:ext cx="1924049" cy="1924049"/>
          </a:xfrm>
          <a:prstGeom prst="ellipse">
            <a:avLst/>
          </a:prstGeom>
          <a:solidFill>
            <a:schemeClr val="bg1"/>
          </a:solidFill>
        </p:spPr>
        <p:txBody>
          <a:bodyPr anchor="ctr"/>
          <a:lstStyle>
            <a:lvl1pPr algn="ctr">
              <a:defRPr sz="1400">
                <a:solidFill>
                  <a:schemeClr val="bg2"/>
                </a:solidFill>
              </a:defRPr>
            </a:lvl1pPr>
          </a:lstStyle>
          <a:p>
            <a:r>
              <a:rPr lang="en-US"/>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389027" y="2674497"/>
            <a:ext cx="5445189" cy="59655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389025" y="3407400"/>
            <a:ext cx="5436992" cy="1032933"/>
          </a:xfrm>
          <a:prstGeom prst="rect">
            <a:avLst/>
          </a:prstGeom>
        </p:spPr>
        <p:txBody>
          <a:bodyPr/>
          <a:lstStyle>
            <a:lvl1pPr>
              <a:lnSpc>
                <a:spcPct val="100000"/>
              </a:lnSpc>
              <a:defRPr sz="3200" b="1" i="0">
                <a:solidFill>
                  <a:schemeClr val="accent2"/>
                </a:solidFill>
                <a:latin typeface="Segoe UI Semibold" panose="020B0502040204020203" pitchFamily="34" charset="0"/>
                <a:cs typeface="Segoe UI Semibold" panose="020B0502040204020203" pitchFamily="34" charset="0"/>
              </a:defRPr>
            </a:lvl1pPr>
          </a:lstStyle>
          <a:p>
            <a:pPr lvl="0"/>
            <a:r>
              <a:rPr lang="en-US"/>
              <a:t>Title</a:t>
            </a:r>
            <a:br>
              <a:rPr lang="en-US"/>
            </a:br>
            <a:r>
              <a:rPr lang="en-US"/>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957472" y="4798104"/>
            <a:ext cx="4868547" cy="1425277"/>
          </a:xfrm>
          <a:prstGeom prst="rect">
            <a:avLst/>
          </a:prstGeom>
        </p:spPr>
        <p:txBody>
          <a:bodyPr/>
          <a:lstStyle>
            <a:lvl1pPr>
              <a:lnSpc>
                <a:spcPct val="100000"/>
              </a:lnSpc>
              <a:spcBef>
                <a:spcPts val="0"/>
              </a:spcBef>
              <a:spcAft>
                <a:spcPts val="1200"/>
              </a:spcAft>
              <a:defRPr lang="en-US" sz="2400" b="0" i="0" kern="1200" dirty="0">
                <a:solidFill>
                  <a:schemeClr val="tx1"/>
                </a:solidFill>
                <a:latin typeface="+mn-lt"/>
                <a:ea typeface="+mn-ea"/>
                <a:cs typeface="Segoe UI Semilight" panose="020B0402040204020203" pitchFamily="34" charset="0"/>
              </a:defRPr>
            </a:lvl1pPr>
          </a:lstStyle>
          <a:p>
            <a:pPr lvl="0"/>
            <a:r>
              <a:rPr lang="en-US"/>
              <a:t>/</a:t>
            </a:r>
            <a:r>
              <a:rPr lang="en-US" err="1"/>
              <a:t>yourname</a:t>
            </a:r>
            <a:endParaRPr lang="en-US"/>
          </a:p>
          <a:p>
            <a:pPr lvl="0"/>
            <a:r>
              <a:rPr lang="en-US"/>
              <a:t>@</a:t>
            </a:r>
            <a:r>
              <a:rPr lang="en-US" err="1"/>
              <a:t>yourhandle</a:t>
            </a:r>
            <a:endParaRPr lang="en-US"/>
          </a:p>
          <a:p>
            <a:pPr lvl="0"/>
            <a:r>
              <a:rPr lang="en-US" err="1"/>
              <a:t>yourname</a:t>
            </a:r>
            <a:endParaRPr lang="en-US"/>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7505975" y="3667943"/>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pPr marL="0" lvl="0" algn="l" defTabSz="1219140" rtl="0" eaLnBrk="1" latinLnBrk="0" hangingPunct="1">
              <a:spcAft>
                <a:spcPts val="4267"/>
              </a:spcAft>
              <a:defRPr/>
            </a:pPr>
            <a:r>
              <a:rPr lang="en-US"/>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7505975" y="780875"/>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pPr marL="0" lvl="0" algn="l" defTabSz="1219140" rtl="0" eaLnBrk="1" latinLnBrk="0" hangingPunct="1">
              <a:spcAft>
                <a:spcPts val="4267"/>
              </a:spcAft>
              <a:defRPr/>
            </a:pPr>
            <a:r>
              <a:rPr lang="en-US"/>
              <a:t>Click to edit Master</a:t>
            </a:r>
          </a:p>
        </p:txBody>
      </p:sp>
    </p:spTree>
    <p:extLst>
      <p:ext uri="{BB962C8B-B14F-4D97-AF65-F5344CB8AC3E}">
        <p14:creationId xmlns:p14="http://schemas.microsoft.com/office/powerpoint/2010/main" val="15492614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2" y="2784351"/>
            <a:ext cx="113082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pic>
        <p:nvPicPr>
          <p:cNvPr id="5" name="Picture 4">
            <a:extLst>
              <a:ext uri="{FF2B5EF4-FFF2-40B4-BE49-F238E27FC236}">
                <a16:creationId xmlns:a16="http://schemas.microsoft.com/office/drawing/2014/main" id="{5CC35958-0146-4664-AEF0-51E5C356F198}"/>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79996" y="6475019"/>
            <a:ext cx="1394981" cy="360568"/>
          </a:xfrm>
          <a:prstGeom prst="rect">
            <a:avLst/>
          </a:prstGeom>
        </p:spPr>
      </p:pic>
    </p:spTree>
    <p:extLst>
      <p:ext uri="{BB962C8B-B14F-4D97-AF65-F5344CB8AC3E}">
        <p14:creationId xmlns:p14="http://schemas.microsoft.com/office/powerpoint/2010/main" val="41833985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2119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49153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50ABE-D816-4C59-8290-562C4E1A09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491F42-2245-4451-8E84-A99F14017C4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C582A32-FEB5-4DAE-937E-43D6B5FA2254}"/>
              </a:ext>
            </a:extLst>
          </p:cNvPr>
          <p:cNvSpPr>
            <a:spLocks noGrp="1"/>
          </p:cNvSpPr>
          <p:nvPr>
            <p:ph type="ftr" sz="quarter" idx="11"/>
          </p:nvPr>
        </p:nvSpPr>
        <p:spPr/>
        <p:txBody>
          <a:bodyPr/>
          <a:lstStyle/>
          <a:p>
            <a:r>
              <a:rPr lang="en-US"/>
              <a:t>SQLDay 2020</a:t>
            </a:r>
          </a:p>
        </p:txBody>
      </p:sp>
      <p:sp>
        <p:nvSpPr>
          <p:cNvPr id="6" name="Slide Number Placeholder 5">
            <a:extLst>
              <a:ext uri="{FF2B5EF4-FFF2-40B4-BE49-F238E27FC236}">
                <a16:creationId xmlns:a16="http://schemas.microsoft.com/office/drawing/2014/main" id="{BF0BF61D-964F-4271-AAA2-83302A728C14}"/>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3841843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5DC5-B2A4-49F2-A39C-1DD8C4608F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354427-03A7-4652-AC5F-D8437A39ED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5007EF-9033-487D-83C1-220B76D92EA7}"/>
              </a:ext>
            </a:extLst>
          </p:cNvPr>
          <p:cNvSpPr>
            <a:spLocks noGrp="1"/>
          </p:cNvSpPr>
          <p:nvPr>
            <p:ph type="dt" sz="half" idx="10"/>
          </p:nvPr>
        </p:nvSpPr>
        <p:spPr/>
        <p:txBody>
          <a:bodyPr/>
          <a:lstStyle/>
          <a:p>
            <a:fld id="{A1411404-B01E-47A9-BF33-96FC106B7A7E}" type="datetime1">
              <a:rPr lang="en-US" smtClean="0"/>
              <a:t>4/7/2021</a:t>
            </a:fld>
            <a:endParaRPr lang="en-US"/>
          </a:p>
        </p:txBody>
      </p:sp>
      <p:sp>
        <p:nvSpPr>
          <p:cNvPr id="5" name="Footer Placeholder 4">
            <a:extLst>
              <a:ext uri="{FF2B5EF4-FFF2-40B4-BE49-F238E27FC236}">
                <a16:creationId xmlns:a16="http://schemas.microsoft.com/office/drawing/2014/main" id="{F27C2672-068D-4306-BDCB-F791B569D7A0}"/>
              </a:ext>
            </a:extLst>
          </p:cNvPr>
          <p:cNvSpPr>
            <a:spLocks noGrp="1"/>
          </p:cNvSpPr>
          <p:nvPr>
            <p:ph type="ftr" sz="quarter" idx="11"/>
          </p:nvPr>
        </p:nvSpPr>
        <p:spPr/>
        <p:txBody>
          <a:bodyPr/>
          <a:lstStyle/>
          <a:p>
            <a:r>
              <a:rPr lang="en-US"/>
              <a:t>SQLDay 2020</a:t>
            </a:r>
          </a:p>
        </p:txBody>
      </p:sp>
      <p:sp>
        <p:nvSpPr>
          <p:cNvPr id="6" name="Slide Number Placeholder 5">
            <a:extLst>
              <a:ext uri="{FF2B5EF4-FFF2-40B4-BE49-F238E27FC236}">
                <a16:creationId xmlns:a16="http://schemas.microsoft.com/office/drawing/2014/main" id="{175C1956-4BEC-4E51-8783-D7D1F255C357}"/>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3260189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D3EAC-2AA7-4245-89AB-1C829FA7D0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FE7F84-1130-4E2F-B5D2-068FD01F3E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A30E3C-0FF3-4320-A772-F1784918F0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D15143C5-1CCF-48EA-AEB5-2D21A6A5648C}"/>
              </a:ext>
            </a:extLst>
          </p:cNvPr>
          <p:cNvSpPr>
            <a:spLocks noGrp="1"/>
          </p:cNvSpPr>
          <p:nvPr>
            <p:ph type="ftr" sz="quarter" idx="11"/>
          </p:nvPr>
        </p:nvSpPr>
        <p:spPr/>
        <p:txBody>
          <a:bodyPr/>
          <a:lstStyle/>
          <a:p>
            <a:r>
              <a:rPr lang="en-US"/>
              <a:t>SQLDay 2020</a:t>
            </a:r>
          </a:p>
        </p:txBody>
      </p:sp>
      <p:sp>
        <p:nvSpPr>
          <p:cNvPr id="7" name="Slide Number Placeholder 6">
            <a:extLst>
              <a:ext uri="{FF2B5EF4-FFF2-40B4-BE49-F238E27FC236}">
                <a16:creationId xmlns:a16="http://schemas.microsoft.com/office/drawing/2014/main" id="{8FD06CA0-A693-4AAB-BE5A-28357F1F8A09}"/>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61394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7E288-1524-446F-AC7E-6B3148301C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64776C-DE9B-46A9-9577-DA9862BF00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3F8D90-1A24-4A73-8BE6-B3B6671F5D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A5A94D9-60A6-4E08-8A27-47D797CB01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40159D-2B5F-40AF-ACF9-037ED70614D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048876-8A44-4B85-975C-96DCC683AFD8}"/>
              </a:ext>
            </a:extLst>
          </p:cNvPr>
          <p:cNvSpPr>
            <a:spLocks noGrp="1"/>
          </p:cNvSpPr>
          <p:nvPr>
            <p:ph type="dt" sz="half" idx="10"/>
          </p:nvPr>
        </p:nvSpPr>
        <p:spPr/>
        <p:txBody>
          <a:bodyPr/>
          <a:lstStyle/>
          <a:p>
            <a:fld id="{BF409370-8682-45AF-BA23-C704BA290E1D}" type="datetime1">
              <a:rPr lang="en-US" smtClean="0"/>
              <a:t>4/7/2021</a:t>
            </a:fld>
            <a:endParaRPr lang="en-US"/>
          </a:p>
        </p:txBody>
      </p:sp>
      <p:sp>
        <p:nvSpPr>
          <p:cNvPr id="8" name="Footer Placeholder 7">
            <a:extLst>
              <a:ext uri="{FF2B5EF4-FFF2-40B4-BE49-F238E27FC236}">
                <a16:creationId xmlns:a16="http://schemas.microsoft.com/office/drawing/2014/main" id="{76BCD7F5-730A-4C63-9AC4-288F0B1A0FDD}"/>
              </a:ext>
            </a:extLst>
          </p:cNvPr>
          <p:cNvSpPr>
            <a:spLocks noGrp="1"/>
          </p:cNvSpPr>
          <p:nvPr>
            <p:ph type="ftr" sz="quarter" idx="11"/>
          </p:nvPr>
        </p:nvSpPr>
        <p:spPr/>
        <p:txBody>
          <a:bodyPr/>
          <a:lstStyle/>
          <a:p>
            <a:r>
              <a:rPr lang="en-US"/>
              <a:t>SQLDay 2020</a:t>
            </a:r>
          </a:p>
        </p:txBody>
      </p:sp>
      <p:sp>
        <p:nvSpPr>
          <p:cNvPr id="9" name="Slide Number Placeholder 8">
            <a:extLst>
              <a:ext uri="{FF2B5EF4-FFF2-40B4-BE49-F238E27FC236}">
                <a16:creationId xmlns:a16="http://schemas.microsoft.com/office/drawing/2014/main" id="{33F4B990-FE03-4B53-B49E-149F24D294EE}"/>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1282387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8ED59-0D08-4ED3-9E57-9F19B96BF2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A26A92-1033-4A81-8DE4-BE5F6F27A382}"/>
              </a:ext>
            </a:extLst>
          </p:cNvPr>
          <p:cNvSpPr>
            <a:spLocks noGrp="1"/>
          </p:cNvSpPr>
          <p:nvPr>
            <p:ph type="dt" sz="half" idx="10"/>
          </p:nvPr>
        </p:nvSpPr>
        <p:spPr/>
        <p:txBody>
          <a:bodyPr/>
          <a:lstStyle/>
          <a:p>
            <a:fld id="{CF1EEFA3-436A-4BB4-9D67-E434B145A9AD}" type="datetime1">
              <a:rPr lang="en-US" smtClean="0"/>
              <a:t>4/7/2021</a:t>
            </a:fld>
            <a:endParaRPr lang="en-US"/>
          </a:p>
        </p:txBody>
      </p:sp>
      <p:sp>
        <p:nvSpPr>
          <p:cNvPr id="4" name="Footer Placeholder 3">
            <a:extLst>
              <a:ext uri="{FF2B5EF4-FFF2-40B4-BE49-F238E27FC236}">
                <a16:creationId xmlns:a16="http://schemas.microsoft.com/office/drawing/2014/main" id="{25854CE1-A7FF-4DEC-9297-F6E1C863F8AF}"/>
              </a:ext>
            </a:extLst>
          </p:cNvPr>
          <p:cNvSpPr>
            <a:spLocks noGrp="1"/>
          </p:cNvSpPr>
          <p:nvPr>
            <p:ph type="ftr" sz="quarter" idx="11"/>
          </p:nvPr>
        </p:nvSpPr>
        <p:spPr/>
        <p:txBody>
          <a:bodyPr/>
          <a:lstStyle/>
          <a:p>
            <a:r>
              <a:rPr lang="en-US"/>
              <a:t>SQLDay 2020</a:t>
            </a:r>
          </a:p>
        </p:txBody>
      </p:sp>
      <p:sp>
        <p:nvSpPr>
          <p:cNvPr id="5" name="Slide Number Placeholder 4">
            <a:extLst>
              <a:ext uri="{FF2B5EF4-FFF2-40B4-BE49-F238E27FC236}">
                <a16:creationId xmlns:a16="http://schemas.microsoft.com/office/drawing/2014/main" id="{33487802-293F-493D-8C2D-4D47BB3A73EC}"/>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3079476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2517F9-E9D7-4855-9387-74EA710CF5BA}"/>
              </a:ext>
            </a:extLst>
          </p:cNvPr>
          <p:cNvSpPr>
            <a:spLocks noGrp="1"/>
          </p:cNvSpPr>
          <p:nvPr>
            <p:ph type="dt" sz="half" idx="10"/>
          </p:nvPr>
        </p:nvSpPr>
        <p:spPr/>
        <p:txBody>
          <a:bodyPr/>
          <a:lstStyle/>
          <a:p>
            <a:fld id="{382B760A-8723-4265-9CFE-067BA0B5628F}" type="datetime1">
              <a:rPr lang="en-US" smtClean="0"/>
              <a:t>4/7/2021</a:t>
            </a:fld>
            <a:endParaRPr lang="en-US"/>
          </a:p>
        </p:txBody>
      </p:sp>
      <p:sp>
        <p:nvSpPr>
          <p:cNvPr id="3" name="Footer Placeholder 2">
            <a:extLst>
              <a:ext uri="{FF2B5EF4-FFF2-40B4-BE49-F238E27FC236}">
                <a16:creationId xmlns:a16="http://schemas.microsoft.com/office/drawing/2014/main" id="{5593053C-6207-47D4-AEA6-92EAD4EC50DC}"/>
              </a:ext>
            </a:extLst>
          </p:cNvPr>
          <p:cNvSpPr>
            <a:spLocks noGrp="1"/>
          </p:cNvSpPr>
          <p:nvPr>
            <p:ph type="ftr" sz="quarter" idx="11"/>
          </p:nvPr>
        </p:nvSpPr>
        <p:spPr/>
        <p:txBody>
          <a:bodyPr/>
          <a:lstStyle/>
          <a:p>
            <a:r>
              <a:rPr lang="en-US"/>
              <a:t>SQLDay 2020</a:t>
            </a:r>
          </a:p>
        </p:txBody>
      </p:sp>
      <p:sp>
        <p:nvSpPr>
          <p:cNvPr id="4" name="Slide Number Placeholder 3">
            <a:extLst>
              <a:ext uri="{FF2B5EF4-FFF2-40B4-BE49-F238E27FC236}">
                <a16:creationId xmlns:a16="http://schemas.microsoft.com/office/drawing/2014/main" id="{A8FB10F9-CFC3-4792-959D-68039CB80995}"/>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4750761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6B189-6EB2-4CA2-9F8D-3A030C3252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70ACE4-5040-4192-A593-06B8D873F5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024CB1-82DB-4E93-BF0F-3021B4524D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D996C4-64B1-45D5-96E9-590268B077C3}"/>
              </a:ext>
            </a:extLst>
          </p:cNvPr>
          <p:cNvSpPr>
            <a:spLocks noGrp="1"/>
          </p:cNvSpPr>
          <p:nvPr>
            <p:ph type="dt" sz="half" idx="10"/>
          </p:nvPr>
        </p:nvSpPr>
        <p:spPr/>
        <p:txBody>
          <a:bodyPr/>
          <a:lstStyle/>
          <a:p>
            <a:fld id="{449E3EAB-DD4C-4B91-81B1-660AF17C458E}" type="datetime1">
              <a:rPr lang="en-US" smtClean="0"/>
              <a:t>4/7/2021</a:t>
            </a:fld>
            <a:endParaRPr lang="en-US"/>
          </a:p>
        </p:txBody>
      </p:sp>
      <p:sp>
        <p:nvSpPr>
          <p:cNvPr id="6" name="Footer Placeholder 5">
            <a:extLst>
              <a:ext uri="{FF2B5EF4-FFF2-40B4-BE49-F238E27FC236}">
                <a16:creationId xmlns:a16="http://schemas.microsoft.com/office/drawing/2014/main" id="{00C47283-7C2A-407D-8E68-0E9BB75D6D4D}"/>
              </a:ext>
            </a:extLst>
          </p:cNvPr>
          <p:cNvSpPr>
            <a:spLocks noGrp="1"/>
          </p:cNvSpPr>
          <p:nvPr>
            <p:ph type="ftr" sz="quarter" idx="11"/>
          </p:nvPr>
        </p:nvSpPr>
        <p:spPr/>
        <p:txBody>
          <a:bodyPr/>
          <a:lstStyle/>
          <a:p>
            <a:r>
              <a:rPr lang="en-US"/>
              <a:t>SQLDay 2020</a:t>
            </a:r>
          </a:p>
        </p:txBody>
      </p:sp>
      <p:sp>
        <p:nvSpPr>
          <p:cNvPr id="7" name="Slide Number Placeholder 6">
            <a:extLst>
              <a:ext uri="{FF2B5EF4-FFF2-40B4-BE49-F238E27FC236}">
                <a16:creationId xmlns:a16="http://schemas.microsoft.com/office/drawing/2014/main" id="{AEBCCD32-2EB8-43D5-92A3-32E4E489C0CC}"/>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3725187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6CFB-9B3E-40AB-A7AB-C9E003B6E0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37F0DF-BD27-42ED-AA2C-9F2AB866DD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2123D1-549B-4F1A-A01B-964340FFD6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8BF40F-8588-4818-B02F-4EA7E8DC5ED7}"/>
              </a:ext>
            </a:extLst>
          </p:cNvPr>
          <p:cNvSpPr>
            <a:spLocks noGrp="1"/>
          </p:cNvSpPr>
          <p:nvPr>
            <p:ph type="dt" sz="half" idx="10"/>
          </p:nvPr>
        </p:nvSpPr>
        <p:spPr/>
        <p:txBody>
          <a:bodyPr/>
          <a:lstStyle/>
          <a:p>
            <a:fld id="{A0FB7E36-A439-402F-9FC0-894F20BC5C27}" type="datetime1">
              <a:rPr lang="en-US" smtClean="0"/>
              <a:t>4/7/2021</a:t>
            </a:fld>
            <a:endParaRPr lang="en-US"/>
          </a:p>
        </p:txBody>
      </p:sp>
      <p:sp>
        <p:nvSpPr>
          <p:cNvPr id="6" name="Footer Placeholder 5">
            <a:extLst>
              <a:ext uri="{FF2B5EF4-FFF2-40B4-BE49-F238E27FC236}">
                <a16:creationId xmlns:a16="http://schemas.microsoft.com/office/drawing/2014/main" id="{C36548E7-B6CE-4F83-B92C-F35279D627A5}"/>
              </a:ext>
            </a:extLst>
          </p:cNvPr>
          <p:cNvSpPr>
            <a:spLocks noGrp="1"/>
          </p:cNvSpPr>
          <p:nvPr>
            <p:ph type="ftr" sz="quarter" idx="11"/>
          </p:nvPr>
        </p:nvSpPr>
        <p:spPr/>
        <p:txBody>
          <a:bodyPr/>
          <a:lstStyle/>
          <a:p>
            <a:r>
              <a:rPr lang="en-US"/>
              <a:t>SQLDay 2020</a:t>
            </a:r>
          </a:p>
        </p:txBody>
      </p:sp>
      <p:sp>
        <p:nvSpPr>
          <p:cNvPr id="7" name="Slide Number Placeholder 6">
            <a:extLst>
              <a:ext uri="{FF2B5EF4-FFF2-40B4-BE49-F238E27FC236}">
                <a16:creationId xmlns:a16="http://schemas.microsoft.com/office/drawing/2014/main" id="{5C5EBD11-98A7-4697-8D9E-8EEE6F6CD748}"/>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133625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74E364-0D8A-4B65-A12F-D9A0AE6B8C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E6E1C8D-B31D-41F4-B545-6C2A8757AA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204F17-3B30-4CF6-AAAD-622A3276EF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27E2AC-683C-4D92-A3F2-E71CD1A59666}" type="datetime1">
              <a:rPr lang="en-US" smtClean="0"/>
              <a:t>4/7/2021</a:t>
            </a:fld>
            <a:endParaRPr lang="en-US"/>
          </a:p>
        </p:txBody>
      </p:sp>
      <p:sp>
        <p:nvSpPr>
          <p:cNvPr id="5" name="Footer Placeholder 4">
            <a:extLst>
              <a:ext uri="{FF2B5EF4-FFF2-40B4-BE49-F238E27FC236}">
                <a16:creationId xmlns:a16="http://schemas.microsoft.com/office/drawing/2014/main" id="{2F3E65AA-D6A4-42C9-BFCE-28B6496EF0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SQLDay 2020</a:t>
            </a:r>
          </a:p>
        </p:txBody>
      </p:sp>
      <p:sp>
        <p:nvSpPr>
          <p:cNvPr id="6" name="Slide Number Placeholder 5">
            <a:extLst>
              <a:ext uri="{FF2B5EF4-FFF2-40B4-BE49-F238E27FC236}">
                <a16:creationId xmlns:a16="http://schemas.microsoft.com/office/drawing/2014/main" id="{9957F153-533B-4416-AB20-FD3D24A4E8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C29660-DC50-4E70-8863-14F6CC4B599A}" type="slidenum">
              <a:rPr lang="en-US" smtClean="0"/>
              <a:t>‹#›</a:t>
            </a:fld>
            <a:endParaRPr lang="en-US"/>
          </a:p>
        </p:txBody>
      </p:sp>
    </p:spTree>
    <p:extLst>
      <p:ext uri="{BB962C8B-B14F-4D97-AF65-F5344CB8AC3E}">
        <p14:creationId xmlns:p14="http://schemas.microsoft.com/office/powerpoint/2010/main" val="4694484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4" r:id="rId15"/>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upyter/design/wiki/Jupyter-Logo"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Houston,_we_have_a_proble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0.gif"/><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g"/><Relationship Id="rId7"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8.png"/><Relationship Id="rId5" Type="http://schemas.openxmlformats.org/officeDocument/2006/relationships/image" Target="../media/image13.png"/><Relationship Id="rId10" Type="http://schemas.openxmlformats.org/officeDocument/2006/relationships/image" Target="../media/image7.png"/><Relationship Id="rId4" Type="http://schemas.openxmlformats.org/officeDocument/2006/relationships/image" Target="../media/image12.png"/><Relationship Id="rId9" Type="http://schemas.openxmlformats.org/officeDocument/2006/relationships/image" Target="../media/image17.png"/></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1.jpg"/><Relationship Id="rId7"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6.png"/><Relationship Id="rId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https://devblogs.microsoft.com/dotnet/net-interactive-with-sql-net-notebooks-in-visual-studio-code/"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dotnet.microsoft.com/download/dotnet/5.0"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dotnet.microsoft.com/download/dotnet/5.0"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marketplace.visualstudio.com/items?itemName=ms-dotnettools.dotnet-interactive-vscode"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devblogs.microsoft.com/powershell/public-preview-of-notebook-mode-in-the-powershell-preview-extension-for-visual-studio-code/" TargetMode="External"/><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hyperlink" Target="https://unsplash.com/s/photos/shoot-for-the-stars?utm_source=unsplash&amp;utm_medium=referral&amp;utm_content=creditCopyText" TargetMode="External"/><Relationship Id="rId2" Type="http://schemas.openxmlformats.org/officeDocument/2006/relationships/hyperlink" Target="https://unsplash.com/@naomitamar?utm_source=unsplash&amp;utm_medium=referral&amp;utm_content=creditCopyText" TargetMode="External"/><Relationship Id="rId1" Type="http://schemas.openxmlformats.org/officeDocument/2006/relationships/slideLayout" Target="../slideLayouts/slideLayout14.xml"/><Relationship Id="rId4" Type="http://schemas.openxmlformats.org/officeDocument/2006/relationships/image" Target="../media/image35.jpg"/></Relationships>
</file>

<file path=ppt/slides/_rels/slide53.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image" Target="../media/image41.svg"/><Relationship Id="rId18" Type="http://schemas.openxmlformats.org/officeDocument/2006/relationships/image" Target="../media/image46.png"/><Relationship Id="rId3" Type="http://schemas.openxmlformats.org/officeDocument/2006/relationships/image" Target="../media/image36.png"/><Relationship Id="rId21" Type="http://schemas.openxmlformats.org/officeDocument/2006/relationships/hyperlink" Target="https://twitter.com/MsSQLGirl" TargetMode="External"/><Relationship Id="rId7" Type="http://schemas.openxmlformats.org/officeDocument/2006/relationships/diagramData" Target="../diagrams/data1.xml"/><Relationship Id="rId12" Type="http://schemas.openxmlformats.org/officeDocument/2006/relationships/image" Target="../media/image40.png"/><Relationship Id="rId17" Type="http://schemas.openxmlformats.org/officeDocument/2006/relationships/image" Target="../media/image45.svg"/><Relationship Id="rId2" Type="http://schemas.openxmlformats.org/officeDocument/2006/relationships/notesSlide" Target="../notesSlides/notesSlide50.xml"/><Relationship Id="rId16" Type="http://schemas.openxmlformats.org/officeDocument/2006/relationships/image" Target="../media/image44.png"/><Relationship Id="rId20" Type="http://schemas.openxmlformats.org/officeDocument/2006/relationships/image" Target="../media/image48.png"/><Relationship Id="rId1" Type="http://schemas.openxmlformats.org/officeDocument/2006/relationships/slideLayout" Target="../slideLayouts/slideLayout15.xml"/><Relationship Id="rId6" Type="http://schemas.openxmlformats.org/officeDocument/2006/relationships/image" Target="../media/image39.svg"/><Relationship Id="rId11" Type="http://schemas.microsoft.com/office/2007/relationships/diagramDrawing" Target="../diagrams/drawing1.xml"/><Relationship Id="rId5" Type="http://schemas.openxmlformats.org/officeDocument/2006/relationships/image" Target="../media/image38.png"/><Relationship Id="rId15" Type="http://schemas.openxmlformats.org/officeDocument/2006/relationships/image" Target="../media/image43.svg"/><Relationship Id="rId10" Type="http://schemas.openxmlformats.org/officeDocument/2006/relationships/diagramColors" Target="../diagrams/colors1.xml"/><Relationship Id="rId19" Type="http://schemas.openxmlformats.org/officeDocument/2006/relationships/image" Target="../media/image47.svg"/><Relationship Id="rId4" Type="http://schemas.openxmlformats.org/officeDocument/2006/relationships/image" Target="../media/image37.svg"/><Relationship Id="rId9" Type="http://schemas.openxmlformats.org/officeDocument/2006/relationships/diagramQuickStyle" Target="../diagrams/quickStyle1.xml"/><Relationship Id="rId14" Type="http://schemas.openxmlformats.org/officeDocument/2006/relationships/image" Target="../media/image42.png"/><Relationship Id="rId22" Type="http://schemas.openxmlformats.org/officeDocument/2006/relationships/hyperlink" Target="https://github.com/MsSQLGirl/jubilant-data-wizards"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hyperlink" Target="https://beard.media/slobsautomation" TargetMode="External"/><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jupyter/design/wiki/Jupyter-Logo"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jupyter/design/wiki/Jupyter-Logo"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3FF0BA1-7FD7-4635-A1B3-C8B210391325}"/>
              </a:ext>
            </a:extLst>
          </p:cNvPr>
          <p:cNvSpPr>
            <a:spLocks noGrp="1"/>
          </p:cNvSpPr>
          <p:nvPr>
            <p:ph type="body" idx="1"/>
          </p:nvPr>
        </p:nvSpPr>
        <p:spPr>
          <a:xfrm>
            <a:off x="844550" y="1920585"/>
            <a:ext cx="10515600" cy="1168691"/>
          </a:xfrm>
        </p:spPr>
        <p:txBody>
          <a:bodyPr anchor="ctr"/>
          <a:lstStyle/>
          <a:p>
            <a:r>
              <a:rPr lang="en-GB" dirty="0">
                <a:latin typeface="+mj-lt"/>
              </a:rPr>
              <a:t>Rob Sewell</a:t>
            </a:r>
            <a:endParaRPr lang="en-US" dirty="0">
              <a:latin typeface="+mj-lt"/>
            </a:endParaRPr>
          </a:p>
        </p:txBody>
      </p:sp>
      <p:sp>
        <p:nvSpPr>
          <p:cNvPr id="2" name="Title 1">
            <a:extLst>
              <a:ext uri="{FF2B5EF4-FFF2-40B4-BE49-F238E27FC236}">
                <a16:creationId xmlns:a16="http://schemas.microsoft.com/office/drawing/2014/main" id="{3E9B1C1C-B7BF-4F25-B944-3E580E0E2347}"/>
              </a:ext>
            </a:extLst>
          </p:cNvPr>
          <p:cNvSpPr>
            <a:spLocks noGrp="1"/>
          </p:cNvSpPr>
          <p:nvPr>
            <p:ph type="title"/>
          </p:nvPr>
        </p:nvSpPr>
        <p:spPr>
          <a:xfrm>
            <a:off x="3207237" y="2635437"/>
            <a:ext cx="8152913" cy="1500187"/>
          </a:xfrm>
        </p:spPr>
        <p:txBody>
          <a:bodyPr anchor="ctr">
            <a:noAutofit/>
          </a:bodyPr>
          <a:lstStyle/>
          <a:p>
            <a:r>
              <a:rPr lang="en-GB" sz="8000" spc="300" dirty="0">
                <a:solidFill>
                  <a:schemeClr val="tx1">
                    <a:lumMod val="75000"/>
                    <a:lumOff val="25000"/>
                  </a:schemeClr>
                </a:solidFill>
              </a:rPr>
              <a:t>I </a:t>
            </a:r>
            <a:r>
              <a:rPr lang="en-GB" sz="8000" spc="300" dirty="0" err="1">
                <a:solidFill>
                  <a:schemeClr val="tx1">
                    <a:lumMod val="75000"/>
                    <a:lumOff val="25000"/>
                  </a:schemeClr>
                </a:solidFill>
              </a:rPr>
              <a:t>Ain’t</a:t>
            </a:r>
            <a:r>
              <a:rPr lang="en-GB" sz="8000" spc="300" dirty="0">
                <a:solidFill>
                  <a:schemeClr val="tx1">
                    <a:lumMod val="75000"/>
                    <a:lumOff val="25000"/>
                  </a:schemeClr>
                </a:solidFill>
              </a:rPr>
              <a:t> No Data Scientist, Why Do I Need </a:t>
            </a:r>
            <a:r>
              <a:rPr lang="en-GB" sz="8000" spc="300" dirty="0" err="1">
                <a:solidFill>
                  <a:schemeClr val="tx1">
                    <a:lumMod val="75000"/>
                    <a:lumOff val="25000"/>
                  </a:schemeClr>
                </a:solidFill>
              </a:rPr>
              <a:t>Jupyter</a:t>
            </a:r>
            <a:r>
              <a:rPr lang="en-GB" sz="8000" spc="300" dirty="0">
                <a:solidFill>
                  <a:schemeClr val="tx1">
                    <a:lumMod val="75000"/>
                    <a:lumOff val="25000"/>
                  </a:schemeClr>
                </a:solidFill>
              </a:rPr>
              <a:t> Notebooks?</a:t>
            </a:r>
            <a:endParaRPr lang="en-US" sz="8000" spc="300" dirty="0">
              <a:solidFill>
                <a:schemeClr val="tx1">
                  <a:lumMod val="75000"/>
                  <a:lumOff val="25000"/>
                </a:schemeClr>
              </a:solidFill>
            </a:endParaRPr>
          </a:p>
        </p:txBody>
      </p:sp>
    </p:spTree>
    <p:extLst>
      <p:ext uri="{BB962C8B-B14F-4D97-AF65-F5344CB8AC3E}">
        <p14:creationId xmlns:p14="http://schemas.microsoft.com/office/powerpoint/2010/main" val="4276042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6" name="Rectangle 5">
            <a:extLst>
              <a:ext uri="{FF2B5EF4-FFF2-40B4-BE49-F238E27FC236}">
                <a16:creationId xmlns:a16="http://schemas.microsoft.com/office/drawing/2014/main" id="{1D8D680E-42BF-4CF4-804F-97D5AD4D6514}"/>
              </a:ext>
            </a:extLst>
          </p:cNvPr>
          <p:cNvSpPr/>
          <p:nvPr/>
        </p:nvSpPr>
        <p:spPr>
          <a:xfrm>
            <a:off x="1331841" y="2116667"/>
            <a:ext cx="9528317" cy="3539430"/>
          </a:xfrm>
          <a:prstGeom prst="rect">
            <a:avLst/>
          </a:prstGeom>
        </p:spPr>
        <p:txBody>
          <a:bodyPr wrap="square">
            <a:spAutoFit/>
          </a:bodyPr>
          <a:lstStyle/>
          <a:p>
            <a:r>
              <a:rPr lang="en-GB" sz="3200" dirty="0"/>
              <a:t>Third, Galileo was the first person to discover the moons of Jupiter. His publication on the moons of Jupiter is an early example of research that includes the underlying data in the publication. </a:t>
            </a:r>
          </a:p>
          <a:p>
            <a:r>
              <a:rPr lang="en-GB" sz="3200" dirty="0"/>
              <a:t>This is one of the core ideas and requirements for scientific reproducibility. Reproducibility is one of the main focuses of our project.</a:t>
            </a:r>
          </a:p>
        </p:txBody>
      </p:sp>
      <p:sp>
        <p:nvSpPr>
          <p:cNvPr id="7" name="Rectangle 6">
            <a:extLst>
              <a:ext uri="{FF2B5EF4-FFF2-40B4-BE49-F238E27FC236}">
                <a16:creationId xmlns:a16="http://schemas.microsoft.com/office/drawing/2014/main" id="{7B26B110-1B04-439B-A451-EEB3BCBFC855}"/>
              </a:ext>
            </a:extLst>
          </p:cNvPr>
          <p:cNvSpPr/>
          <p:nvPr/>
        </p:nvSpPr>
        <p:spPr>
          <a:xfrm>
            <a:off x="3500160" y="5751114"/>
            <a:ext cx="5191678" cy="369332"/>
          </a:xfrm>
          <a:prstGeom prst="rect">
            <a:avLst/>
          </a:prstGeom>
        </p:spPr>
        <p:txBody>
          <a:bodyPr wrap="none">
            <a:spAutoFit/>
          </a:bodyPr>
          <a:lstStyle/>
          <a:p>
            <a:r>
              <a:rPr lang="en-GB" dirty="0">
                <a:hlinkClick r:id="rId3"/>
              </a:rPr>
              <a:t>https://github.com/jupyter/design/wiki/Jupyter-Logo</a:t>
            </a:r>
            <a:endParaRPr lang="en-GB" dirty="0"/>
          </a:p>
        </p:txBody>
      </p:sp>
      <p:sp>
        <p:nvSpPr>
          <p:cNvPr id="2" name="Flowchart: Connector 1">
            <a:extLst>
              <a:ext uri="{FF2B5EF4-FFF2-40B4-BE49-F238E27FC236}">
                <a16:creationId xmlns:a16="http://schemas.microsoft.com/office/drawing/2014/main" id="{1715B871-86B9-4F6F-AC76-B43E1264DA23}"/>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ooter Placeholder 3">
            <a:extLst>
              <a:ext uri="{FF2B5EF4-FFF2-40B4-BE49-F238E27FC236}">
                <a16:creationId xmlns:a16="http://schemas.microsoft.com/office/drawing/2014/main" id="{F29A829F-B587-42E0-8974-05DE49D7A564}"/>
              </a:ext>
            </a:extLst>
          </p:cNvPr>
          <p:cNvSpPr>
            <a:spLocks noGrp="1"/>
          </p:cNvSpPr>
          <p:nvPr>
            <p:ph type="ftr" sz="quarter" idx="11"/>
          </p:nvPr>
        </p:nvSpPr>
        <p:spPr>
          <a:xfrm>
            <a:off x="3131671" y="6356350"/>
            <a:ext cx="5021729"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3837692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C8C380A7-7D05-4BA1-A794-B6B0470E3C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999" y="1011937"/>
            <a:ext cx="10367476" cy="38608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97406F-317D-4061-AE6B-534B2D929A29}"/>
              </a:ext>
            </a:extLst>
          </p:cNvPr>
          <p:cNvSpPr txBox="1"/>
          <p:nvPr/>
        </p:nvSpPr>
        <p:spPr>
          <a:xfrm>
            <a:off x="3563755" y="5178260"/>
            <a:ext cx="5064490" cy="584775"/>
          </a:xfrm>
          <a:prstGeom prst="rect">
            <a:avLst/>
          </a:prstGeom>
          <a:solidFill>
            <a:schemeClr val="bg2">
              <a:alpha val="48000"/>
            </a:schemeClr>
          </a:solidFill>
        </p:spPr>
        <p:txBody>
          <a:bodyPr wrap="square" rtlCol="0">
            <a:spAutoFit/>
          </a:bodyPr>
          <a:lstStyle/>
          <a:p>
            <a:r>
              <a:rPr lang="en-GB" sz="3200" dirty="0"/>
              <a:t>Originally for Data Scientists</a:t>
            </a:r>
          </a:p>
        </p:txBody>
      </p:sp>
      <p:sp>
        <p:nvSpPr>
          <p:cNvPr id="7" name="Title 2">
            <a:extLst>
              <a:ext uri="{FF2B5EF4-FFF2-40B4-BE49-F238E27FC236}">
                <a16:creationId xmlns:a16="http://schemas.microsoft.com/office/drawing/2014/main" id="{29A9688B-9622-4AB2-BD28-9376ABB9FFD7}"/>
              </a:ext>
            </a:extLst>
          </p:cNvPr>
          <p:cNvSpPr>
            <a:spLocks noGrp="1"/>
          </p:cNvSpPr>
          <p:nvPr>
            <p:ph type="title"/>
          </p:nvPr>
        </p:nvSpPr>
        <p:spPr>
          <a:noFill/>
        </p:spPr>
        <p:txBody>
          <a:bodyPr>
            <a:normAutofit/>
          </a:bodyPr>
          <a:lstStyle/>
          <a:p>
            <a:pPr algn="ctr"/>
            <a:r>
              <a:rPr lang="en-US" b="0" dirty="0"/>
              <a:t>So – What IS a </a:t>
            </a:r>
            <a:r>
              <a:rPr lang="en-US" b="0" dirty="0" err="1"/>
              <a:t>Jupyter</a:t>
            </a:r>
            <a:r>
              <a:rPr lang="en-US" b="0" dirty="0"/>
              <a:t> Notebook?</a:t>
            </a:r>
          </a:p>
        </p:txBody>
      </p:sp>
      <p:sp>
        <p:nvSpPr>
          <p:cNvPr id="2" name="Rectangle 1">
            <a:extLst>
              <a:ext uri="{FF2B5EF4-FFF2-40B4-BE49-F238E27FC236}">
                <a16:creationId xmlns:a16="http://schemas.microsoft.com/office/drawing/2014/main" id="{C56E37ED-7C0E-4CE5-AE20-75A742FAFFA8}"/>
              </a:ext>
            </a:extLst>
          </p:cNvPr>
          <p:cNvSpPr/>
          <p:nvPr/>
        </p:nvSpPr>
        <p:spPr>
          <a:xfrm>
            <a:off x="5950226" y="2252870"/>
            <a:ext cx="1537252" cy="88789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ooter Placeholder 3">
            <a:extLst>
              <a:ext uri="{FF2B5EF4-FFF2-40B4-BE49-F238E27FC236}">
                <a16:creationId xmlns:a16="http://schemas.microsoft.com/office/drawing/2014/main" id="{572AEF99-408E-4E3B-ACCA-7E1861F2C1E8}"/>
              </a:ext>
            </a:extLst>
          </p:cNvPr>
          <p:cNvSpPr>
            <a:spLocks noGrp="1"/>
          </p:cNvSpPr>
          <p:nvPr>
            <p:ph type="ftr" sz="quarter" idx="11"/>
          </p:nvPr>
        </p:nvSpPr>
        <p:spPr>
          <a:xfrm>
            <a:off x="3131671" y="6356350"/>
            <a:ext cx="5021729"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324986715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7930C-E401-40BB-8994-CEF888B1D552}"/>
              </a:ext>
            </a:extLst>
          </p:cNvPr>
          <p:cNvSpPr>
            <a:spLocks noGrp="1"/>
          </p:cNvSpPr>
          <p:nvPr>
            <p:ph type="title"/>
          </p:nvPr>
        </p:nvSpPr>
        <p:spPr/>
        <p:txBody>
          <a:bodyPr>
            <a:normAutofit/>
          </a:bodyPr>
          <a:lstStyle/>
          <a:p>
            <a:pPr algn="ctr"/>
            <a:r>
              <a:rPr lang="en-GB" dirty="0"/>
              <a:t>First – Lets go back in time</a:t>
            </a:r>
          </a:p>
        </p:txBody>
      </p:sp>
      <p:sp>
        <p:nvSpPr>
          <p:cNvPr id="4" name="Footer Placeholder 3">
            <a:extLst>
              <a:ext uri="{FF2B5EF4-FFF2-40B4-BE49-F238E27FC236}">
                <a16:creationId xmlns:a16="http://schemas.microsoft.com/office/drawing/2014/main" id="{73150338-4A38-40C7-AF74-78C037E997E0}"/>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pic>
        <p:nvPicPr>
          <p:cNvPr id="8" name="Picture 7" descr="A blurry image of a busy city street at night&#10;&#10;Description automatically generated">
            <a:extLst>
              <a:ext uri="{FF2B5EF4-FFF2-40B4-BE49-F238E27FC236}">
                <a16:creationId xmlns:a16="http://schemas.microsoft.com/office/drawing/2014/main" id="{211E2860-20E9-4D5B-BF53-E3E4C8D40F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8363" y="1645340"/>
            <a:ext cx="7116062" cy="3785745"/>
          </a:xfrm>
          <a:prstGeom prst="rect">
            <a:avLst/>
          </a:prstGeom>
        </p:spPr>
      </p:pic>
    </p:spTree>
    <p:extLst>
      <p:ext uri="{BB962C8B-B14F-4D97-AF65-F5344CB8AC3E}">
        <p14:creationId xmlns:p14="http://schemas.microsoft.com/office/powerpoint/2010/main" val="1819254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p:txBody>
          <a:bodyPr>
            <a:noAutofit/>
          </a:bodyPr>
          <a:lstStyle/>
          <a:p>
            <a:pPr marL="0" indent="0">
              <a:buNone/>
            </a:pPr>
            <a:r>
              <a:rPr lang="en-GB" sz="9600" dirty="0"/>
              <a:t>A Decade and a Half</a:t>
            </a:r>
          </a:p>
        </p:txBody>
      </p:sp>
      <p:pic>
        <p:nvPicPr>
          <p:cNvPr id="11" name="Picture 10">
            <a:extLst>
              <a:ext uri="{FF2B5EF4-FFF2-40B4-BE49-F238E27FC236}">
                <a16:creationId xmlns:a16="http://schemas.microsoft.com/office/drawing/2014/main" id="{C5BF7DF0-7BAD-491C-B9BD-F056997B09F8}"/>
              </a:ext>
            </a:extLst>
          </p:cNvPr>
          <p:cNvPicPr>
            <a:picLocks noChangeAspect="1"/>
          </p:cNvPicPr>
          <p:nvPr/>
        </p:nvPicPr>
        <p:blipFill>
          <a:blip r:embed="rId3"/>
          <a:stretch>
            <a:fillRect/>
          </a:stretch>
        </p:blipFill>
        <p:spPr>
          <a:xfrm>
            <a:off x="13498591" y="982054"/>
            <a:ext cx="9790566" cy="4893892"/>
          </a:xfrm>
          <a:prstGeom prst="rect">
            <a:avLst/>
          </a:prstGeom>
        </p:spPr>
      </p:pic>
      <p:sp>
        <p:nvSpPr>
          <p:cNvPr id="6" name="Footer Placeholder 3">
            <a:extLst>
              <a:ext uri="{FF2B5EF4-FFF2-40B4-BE49-F238E27FC236}">
                <a16:creationId xmlns:a16="http://schemas.microsoft.com/office/drawing/2014/main" id="{079CE5F7-EB68-4A50-8662-864FAD163364}"/>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13578027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p:txBody>
          <a:bodyPr>
            <a:noAutofit/>
          </a:bodyPr>
          <a:lstStyle/>
          <a:p>
            <a:pPr marL="0" indent="0" algn="ctr">
              <a:buNone/>
            </a:pPr>
            <a:r>
              <a:rPr lang="en-GB" sz="9600" dirty="0"/>
              <a:t>Uh, Houston, we've had a problem</a:t>
            </a:r>
          </a:p>
        </p:txBody>
      </p:sp>
      <p:sp>
        <p:nvSpPr>
          <p:cNvPr id="2" name="Rectangle 1">
            <a:extLst>
              <a:ext uri="{FF2B5EF4-FFF2-40B4-BE49-F238E27FC236}">
                <a16:creationId xmlns:a16="http://schemas.microsoft.com/office/drawing/2014/main" id="{7B2DC334-1BAB-4162-9A92-61B892082CD6}"/>
              </a:ext>
            </a:extLst>
          </p:cNvPr>
          <p:cNvSpPr/>
          <p:nvPr/>
        </p:nvSpPr>
        <p:spPr>
          <a:xfrm>
            <a:off x="3116434" y="4689671"/>
            <a:ext cx="5959132" cy="369332"/>
          </a:xfrm>
          <a:prstGeom prst="rect">
            <a:avLst/>
          </a:prstGeom>
        </p:spPr>
        <p:txBody>
          <a:bodyPr wrap="none">
            <a:spAutoFit/>
          </a:bodyPr>
          <a:lstStyle/>
          <a:p>
            <a:r>
              <a:rPr lang="en-GB" dirty="0">
                <a:hlinkClick r:id="rId3"/>
              </a:rPr>
              <a:t>https://en.wikipedia.org/wiki/Houston,_we_have_a_problem</a:t>
            </a:r>
            <a:endParaRPr lang="en-GB" dirty="0"/>
          </a:p>
        </p:txBody>
      </p:sp>
      <p:sp>
        <p:nvSpPr>
          <p:cNvPr id="6" name="Footer Placeholder 3">
            <a:extLst>
              <a:ext uri="{FF2B5EF4-FFF2-40B4-BE49-F238E27FC236}">
                <a16:creationId xmlns:a16="http://schemas.microsoft.com/office/drawing/2014/main" id="{816A1873-211F-46D9-A8F8-57689BE97EF6}"/>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28319406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p:txBody>
          <a:bodyPr>
            <a:noAutofit/>
          </a:bodyPr>
          <a:lstStyle/>
          <a:p>
            <a:pPr algn="ctr"/>
            <a:r>
              <a:rPr lang="en-GB" sz="8800" dirty="0"/>
              <a:t>Running Queries</a:t>
            </a:r>
          </a:p>
        </p:txBody>
      </p:sp>
      <p:pic>
        <p:nvPicPr>
          <p:cNvPr id="11" name="Picture 10">
            <a:extLst>
              <a:ext uri="{FF2B5EF4-FFF2-40B4-BE49-F238E27FC236}">
                <a16:creationId xmlns:a16="http://schemas.microsoft.com/office/drawing/2014/main" id="{C5BF7DF0-7BAD-491C-B9BD-F056997B09F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498570" y="982094"/>
            <a:ext cx="9790417" cy="4893817"/>
          </a:xfrm>
          <a:prstGeom prst="rect">
            <a:avLst/>
          </a:prstGeom>
        </p:spPr>
      </p:pic>
      <p:sp>
        <p:nvSpPr>
          <p:cNvPr id="7" name="Footer Placeholder 3">
            <a:extLst>
              <a:ext uri="{FF2B5EF4-FFF2-40B4-BE49-F238E27FC236}">
                <a16:creationId xmlns:a16="http://schemas.microsoft.com/office/drawing/2014/main" id="{9F4D13AB-437B-4B37-BF66-F8F407747A76}"/>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33558090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DA04C0-BA55-4983-8681-F41D8D2777D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5683" y="318101"/>
            <a:ext cx="6112079" cy="4808903"/>
          </a:xfrm>
          <a:prstGeom prst="rect">
            <a:avLst/>
          </a:prstGeom>
        </p:spPr>
      </p:pic>
      <p:pic>
        <p:nvPicPr>
          <p:cNvPr id="11" name="Picture 10">
            <a:extLst>
              <a:ext uri="{FF2B5EF4-FFF2-40B4-BE49-F238E27FC236}">
                <a16:creationId xmlns:a16="http://schemas.microsoft.com/office/drawing/2014/main" id="{C5BF7DF0-7BAD-491C-B9BD-F056997B09F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498570" y="982094"/>
            <a:ext cx="9790417" cy="4893817"/>
          </a:xfrm>
          <a:prstGeom prst="rect">
            <a:avLst/>
          </a:prstGeom>
        </p:spPr>
      </p:pic>
      <p:pic>
        <p:nvPicPr>
          <p:cNvPr id="1026" name="Picture 2">
            <a:extLst>
              <a:ext uri="{FF2B5EF4-FFF2-40B4-BE49-F238E27FC236}">
                <a16:creationId xmlns:a16="http://schemas.microsoft.com/office/drawing/2014/main" id="{0EFD6746-C0F8-4923-8CF9-6B65B44B95E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715008" y="660577"/>
            <a:ext cx="5221276" cy="553684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a:extLst>
              <a:ext uri="{FF2B5EF4-FFF2-40B4-BE49-F238E27FC236}">
                <a16:creationId xmlns:a16="http://schemas.microsoft.com/office/drawing/2014/main" id="{7D61E473-CBB9-433C-A767-3A274EF12C49}"/>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30988513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4677878" cy="193255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7879" y="0"/>
            <a:ext cx="3970066" cy="1968108"/>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11428" y="1828800"/>
            <a:ext cx="3485310" cy="2489507"/>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30418" y="0"/>
            <a:ext cx="3553098" cy="1828800"/>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7"/>
          <a:stretch>
            <a:fillRect/>
          </a:stretch>
        </p:blipFill>
        <p:spPr>
          <a:xfrm>
            <a:off x="0" y="1845445"/>
            <a:ext cx="4330990" cy="2580519"/>
          </a:xfrm>
          <a:prstGeom prst="rect">
            <a:avLst/>
          </a:prstGeom>
        </p:spPr>
      </p:pic>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8"/>
          <a:stretch>
            <a:fillRect/>
          </a:stretch>
        </p:blipFill>
        <p:spPr>
          <a:xfrm>
            <a:off x="44705" y="4274021"/>
            <a:ext cx="6755525" cy="2580519"/>
          </a:xfrm>
          <a:prstGeom prst="rect">
            <a:avLst/>
          </a:prstGeom>
        </p:spPr>
      </p:pic>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9"/>
          <a:stretch>
            <a:fillRect/>
          </a:stretch>
        </p:blipFill>
        <p:spPr>
          <a:xfrm>
            <a:off x="2567395" y="4252762"/>
            <a:ext cx="7005988" cy="2716607"/>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10"/>
          <a:stretch>
            <a:fillRect/>
          </a:stretch>
        </p:blipFill>
        <p:spPr>
          <a:xfrm>
            <a:off x="6897776" y="4328045"/>
            <a:ext cx="5284150" cy="2641324"/>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11"/>
          <a:stretch>
            <a:fillRect/>
          </a:stretch>
        </p:blipFill>
        <p:spPr>
          <a:xfrm>
            <a:off x="3843079" y="1577193"/>
            <a:ext cx="5052685" cy="3088696"/>
          </a:xfrm>
          <a:prstGeom prst="rect">
            <a:avLst/>
          </a:prstGeom>
        </p:spPr>
      </p:pic>
      <p:sp>
        <p:nvSpPr>
          <p:cNvPr id="2" name="Rectangle 1">
            <a:extLst>
              <a:ext uri="{FF2B5EF4-FFF2-40B4-BE49-F238E27FC236}">
                <a16:creationId xmlns:a16="http://schemas.microsoft.com/office/drawing/2014/main" id="{F9B94538-2E99-4309-AB2D-F59661A03FE4}"/>
              </a:ext>
            </a:extLst>
          </p:cNvPr>
          <p:cNvSpPr/>
          <p:nvPr/>
        </p:nvSpPr>
        <p:spPr>
          <a:xfrm>
            <a:off x="3843079" y="4741172"/>
            <a:ext cx="4552543" cy="234266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2093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4677878" cy="193255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7879" y="0"/>
            <a:ext cx="3970066" cy="1968108"/>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6689" y="1828800"/>
            <a:ext cx="3485310" cy="2489507"/>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30418" y="0"/>
            <a:ext cx="3553098" cy="1828800"/>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7"/>
          <a:stretch>
            <a:fillRect/>
          </a:stretch>
        </p:blipFill>
        <p:spPr>
          <a:xfrm>
            <a:off x="0" y="1845445"/>
            <a:ext cx="4330990" cy="2580519"/>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8"/>
          <a:stretch>
            <a:fillRect/>
          </a:stretch>
        </p:blipFill>
        <p:spPr>
          <a:xfrm>
            <a:off x="6935736" y="4328045"/>
            <a:ext cx="5246189" cy="2622349"/>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9"/>
          <a:stretch>
            <a:fillRect/>
          </a:stretch>
        </p:blipFill>
        <p:spPr>
          <a:xfrm>
            <a:off x="3843079" y="1577193"/>
            <a:ext cx="5052685" cy="3088696"/>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3843079" y="190997"/>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18" name="Straight Arrow Connector 17">
            <a:extLst>
              <a:ext uri="{FF2B5EF4-FFF2-40B4-BE49-F238E27FC236}">
                <a16:creationId xmlns:a16="http://schemas.microsoft.com/office/drawing/2014/main" id="{00476B25-9A2E-4CE5-97A8-E8A8BDF4D36E}"/>
              </a:ext>
            </a:extLst>
          </p:cNvPr>
          <p:cNvCxnSpPr>
            <a:cxnSpLocks/>
          </p:cNvCxnSpPr>
          <p:nvPr/>
        </p:nvCxnSpPr>
        <p:spPr>
          <a:xfrm flipV="1">
            <a:off x="7825404" y="168568"/>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1D996316-3FAF-4268-B9C5-8E293E70064D}"/>
              </a:ext>
            </a:extLst>
          </p:cNvPr>
          <p:cNvCxnSpPr>
            <a:cxnSpLocks/>
          </p:cNvCxnSpPr>
          <p:nvPr/>
        </p:nvCxnSpPr>
        <p:spPr>
          <a:xfrm flipV="1">
            <a:off x="11392055" y="134053"/>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0" name="Straight Arrow Connector 19">
            <a:extLst>
              <a:ext uri="{FF2B5EF4-FFF2-40B4-BE49-F238E27FC236}">
                <a16:creationId xmlns:a16="http://schemas.microsoft.com/office/drawing/2014/main" id="{D76140B8-8E46-483D-8919-4F354C328B88}"/>
              </a:ext>
            </a:extLst>
          </p:cNvPr>
          <p:cNvCxnSpPr>
            <a:cxnSpLocks/>
          </p:cNvCxnSpPr>
          <p:nvPr/>
        </p:nvCxnSpPr>
        <p:spPr>
          <a:xfrm flipV="1">
            <a:off x="11482222" y="1958619"/>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10"/>
          <a:stretch>
            <a:fillRect/>
          </a:stretch>
        </p:blipFill>
        <p:spPr>
          <a:xfrm>
            <a:off x="2614821" y="4274020"/>
            <a:ext cx="6839705" cy="2652130"/>
          </a:xfrm>
          <a:prstGeom prst="rect">
            <a:avLst/>
          </a:prstGeom>
        </p:spPr>
      </p:pic>
      <p:cxnSp>
        <p:nvCxnSpPr>
          <p:cNvPr id="21" name="Straight Arrow Connector 20">
            <a:extLst>
              <a:ext uri="{FF2B5EF4-FFF2-40B4-BE49-F238E27FC236}">
                <a16:creationId xmlns:a16="http://schemas.microsoft.com/office/drawing/2014/main" id="{BD3FF1B1-6C47-4911-B072-017E75BC8510}"/>
              </a:ext>
            </a:extLst>
          </p:cNvPr>
          <p:cNvCxnSpPr>
            <a:cxnSpLocks/>
          </p:cNvCxnSpPr>
          <p:nvPr/>
        </p:nvCxnSpPr>
        <p:spPr>
          <a:xfrm flipV="1">
            <a:off x="8549629" y="4468135"/>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2" name="Straight Arrow Connector 21">
            <a:extLst>
              <a:ext uri="{FF2B5EF4-FFF2-40B4-BE49-F238E27FC236}">
                <a16:creationId xmlns:a16="http://schemas.microsoft.com/office/drawing/2014/main" id="{8B963009-8350-4DE0-9036-6930411DF544}"/>
              </a:ext>
            </a:extLst>
          </p:cNvPr>
          <p:cNvCxnSpPr>
            <a:cxnSpLocks/>
          </p:cNvCxnSpPr>
          <p:nvPr/>
        </p:nvCxnSpPr>
        <p:spPr>
          <a:xfrm flipV="1">
            <a:off x="11415347" y="4446347"/>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11"/>
          <a:stretch>
            <a:fillRect/>
          </a:stretch>
        </p:blipFill>
        <p:spPr>
          <a:xfrm>
            <a:off x="10075" y="4274020"/>
            <a:ext cx="6764581" cy="2583979"/>
          </a:xfrm>
          <a:prstGeom prst="rect">
            <a:avLst/>
          </a:prstGeom>
        </p:spPr>
      </p:pic>
      <p:cxnSp>
        <p:nvCxnSpPr>
          <p:cNvPr id="23" name="Straight Arrow Connector 22">
            <a:extLst>
              <a:ext uri="{FF2B5EF4-FFF2-40B4-BE49-F238E27FC236}">
                <a16:creationId xmlns:a16="http://schemas.microsoft.com/office/drawing/2014/main" id="{6189AE4F-6F4B-4B18-9702-CE6F744B89D2}"/>
              </a:ext>
            </a:extLst>
          </p:cNvPr>
          <p:cNvCxnSpPr>
            <a:cxnSpLocks/>
          </p:cNvCxnSpPr>
          <p:nvPr/>
        </p:nvCxnSpPr>
        <p:spPr>
          <a:xfrm flipV="1">
            <a:off x="5913570" y="4446347"/>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4" name="Straight Arrow Connector 23">
            <a:extLst>
              <a:ext uri="{FF2B5EF4-FFF2-40B4-BE49-F238E27FC236}">
                <a16:creationId xmlns:a16="http://schemas.microsoft.com/office/drawing/2014/main" id="{37C7B678-CF7E-4DB2-9ACF-C99D47C80AF9}"/>
              </a:ext>
            </a:extLst>
          </p:cNvPr>
          <p:cNvCxnSpPr>
            <a:cxnSpLocks/>
          </p:cNvCxnSpPr>
          <p:nvPr/>
        </p:nvCxnSpPr>
        <p:spPr>
          <a:xfrm flipV="1">
            <a:off x="3092784" y="2187928"/>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 name="Straight Arrow Connector 1">
            <a:extLst>
              <a:ext uri="{FF2B5EF4-FFF2-40B4-BE49-F238E27FC236}">
                <a16:creationId xmlns:a16="http://schemas.microsoft.com/office/drawing/2014/main" id="{95E67448-EF46-46B8-9A8A-0F0AC1349B68}"/>
              </a:ext>
            </a:extLst>
          </p:cNvPr>
          <p:cNvCxnSpPr>
            <a:cxnSpLocks/>
          </p:cNvCxnSpPr>
          <p:nvPr/>
        </p:nvCxnSpPr>
        <p:spPr>
          <a:xfrm flipV="1">
            <a:off x="8064560" y="1713016"/>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sp>
        <p:nvSpPr>
          <p:cNvPr id="4" name="Rectangle 3">
            <a:extLst>
              <a:ext uri="{FF2B5EF4-FFF2-40B4-BE49-F238E27FC236}">
                <a16:creationId xmlns:a16="http://schemas.microsoft.com/office/drawing/2014/main" id="{DCE92D49-2100-40A6-A435-1FD880098E22}"/>
              </a:ext>
            </a:extLst>
          </p:cNvPr>
          <p:cNvSpPr/>
          <p:nvPr/>
        </p:nvSpPr>
        <p:spPr>
          <a:xfrm>
            <a:off x="3843079" y="4741172"/>
            <a:ext cx="4552543" cy="234266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15277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0" y="53"/>
            <a:ext cx="0" cy="0"/>
          </a:xfrm>
          <a:solidFill>
            <a:schemeClr val="tx1"/>
          </a:solidFill>
        </p:spPr>
        <p:txBody>
          <a:bodyPr vert="horz" lIns="91438" tIns="45719" rIns="91438" bIns="45719" rtlCol="0" anchor="ctr">
            <a:normAutofit fontScale="25000" lnSpcReduction="20000"/>
          </a:bodyPr>
          <a:lstStyle>
            <a:defPPr>
              <a:defRPr lang="en-US"/>
            </a:defPPr>
            <a:lvl1pPr marL="0" algn="l" defTabSz="967710" rtl="0" eaLnBrk="1" latinLnBrk="0" hangingPunct="1">
              <a:defRPr sz="1905" kern="1200">
                <a:solidFill>
                  <a:schemeClr val="tx1"/>
                </a:solidFill>
                <a:latin typeface="+mn-lt"/>
                <a:ea typeface="+mn-ea"/>
                <a:cs typeface="+mn-cs"/>
              </a:defRPr>
            </a:lvl1pPr>
            <a:lvl2pPr marL="483855" algn="l" defTabSz="967710" rtl="0" eaLnBrk="1" latinLnBrk="0" hangingPunct="1">
              <a:defRPr sz="1905" kern="1200">
                <a:solidFill>
                  <a:schemeClr val="tx1"/>
                </a:solidFill>
                <a:latin typeface="+mn-lt"/>
                <a:ea typeface="+mn-ea"/>
                <a:cs typeface="+mn-cs"/>
              </a:defRPr>
            </a:lvl2pPr>
            <a:lvl3pPr marL="967710" algn="l" defTabSz="967710" rtl="0" eaLnBrk="1" latinLnBrk="0" hangingPunct="1">
              <a:defRPr sz="1905" kern="1200">
                <a:solidFill>
                  <a:schemeClr val="tx1"/>
                </a:solidFill>
                <a:latin typeface="+mn-lt"/>
                <a:ea typeface="+mn-ea"/>
                <a:cs typeface="+mn-cs"/>
              </a:defRPr>
            </a:lvl3pPr>
            <a:lvl4pPr marL="1451564" algn="l" defTabSz="967710" rtl="0" eaLnBrk="1" latinLnBrk="0" hangingPunct="1">
              <a:defRPr sz="1905" kern="1200">
                <a:solidFill>
                  <a:schemeClr val="tx1"/>
                </a:solidFill>
                <a:latin typeface="+mn-lt"/>
                <a:ea typeface="+mn-ea"/>
                <a:cs typeface="+mn-cs"/>
              </a:defRPr>
            </a:lvl4pPr>
            <a:lvl5pPr marL="1935419" algn="l" defTabSz="967710" rtl="0" eaLnBrk="1" latinLnBrk="0" hangingPunct="1">
              <a:defRPr sz="1905" kern="1200">
                <a:solidFill>
                  <a:schemeClr val="tx1"/>
                </a:solidFill>
                <a:latin typeface="+mn-lt"/>
                <a:ea typeface="+mn-ea"/>
                <a:cs typeface="+mn-cs"/>
              </a:defRPr>
            </a:lvl5pPr>
            <a:lvl6pPr marL="2419274" algn="l" defTabSz="967710" rtl="0" eaLnBrk="1" latinLnBrk="0" hangingPunct="1">
              <a:defRPr sz="1905" kern="1200">
                <a:solidFill>
                  <a:schemeClr val="tx1"/>
                </a:solidFill>
                <a:latin typeface="+mn-lt"/>
                <a:ea typeface="+mn-ea"/>
                <a:cs typeface="+mn-cs"/>
              </a:defRPr>
            </a:lvl6pPr>
            <a:lvl7pPr marL="2903129" algn="l" defTabSz="967710" rtl="0" eaLnBrk="1" latinLnBrk="0" hangingPunct="1">
              <a:defRPr sz="1905" kern="1200">
                <a:solidFill>
                  <a:schemeClr val="tx1"/>
                </a:solidFill>
                <a:latin typeface="+mn-lt"/>
                <a:ea typeface="+mn-ea"/>
                <a:cs typeface="+mn-cs"/>
              </a:defRPr>
            </a:lvl7pPr>
            <a:lvl8pPr marL="3386983" algn="l" defTabSz="967710" rtl="0" eaLnBrk="1" latinLnBrk="0" hangingPunct="1">
              <a:defRPr sz="1905" kern="1200">
                <a:solidFill>
                  <a:schemeClr val="tx1"/>
                </a:solidFill>
                <a:latin typeface="+mn-lt"/>
                <a:ea typeface="+mn-ea"/>
                <a:cs typeface="+mn-cs"/>
              </a:defRPr>
            </a:lvl8pPr>
            <a:lvl9pPr marL="3870838" algn="l" defTabSz="967710" rtl="0" eaLnBrk="1" latinLnBrk="0" hangingPunct="1">
              <a:defRPr sz="1905" kern="1200">
                <a:solidFill>
                  <a:schemeClr val="tx1"/>
                </a:solidFill>
                <a:latin typeface="+mn-lt"/>
                <a:ea typeface="+mn-ea"/>
                <a:cs typeface="+mn-cs"/>
              </a:defRPr>
            </a:lvl9pPr>
          </a:lstStyle>
          <a:p>
            <a:pPr defTabSz="457207">
              <a:lnSpc>
                <a:spcPct val="90000"/>
              </a:lnSpc>
              <a:spcAft>
                <a:spcPts val="600"/>
              </a:spcAft>
            </a:pPr>
            <a:endParaRPr lang="en-US" sz="900" dirty="0">
              <a:solidFill>
                <a:srgbClr val="FFFFFF"/>
              </a:solidFill>
            </a:endParaRPr>
          </a:p>
        </p:txBody>
      </p:sp>
      <p:pic>
        <p:nvPicPr>
          <p:cNvPr id="6" name="Picture 5">
            <a:extLst>
              <a:ext uri="{FF2B5EF4-FFF2-40B4-BE49-F238E27FC236}">
                <a16:creationId xmlns:a16="http://schemas.microsoft.com/office/drawing/2014/main" id="{4285BBF1-A1BC-41D7-B770-47277D131AA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3261" y="54"/>
            <a:ext cx="12855170" cy="6861698"/>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10519700" y="277185"/>
            <a:ext cx="1331371" cy="1284250"/>
          </a:xfrm>
          <a:prstGeom prst="straightConnector1">
            <a:avLst/>
          </a:prstGeom>
          <a:ln w="133350">
            <a:solidFill>
              <a:srgbClr val="FFFF00"/>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135866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wearing glasses&#10;&#10;Description automatically generated">
            <a:extLst>
              <a:ext uri="{FF2B5EF4-FFF2-40B4-BE49-F238E27FC236}">
                <a16:creationId xmlns:a16="http://schemas.microsoft.com/office/drawing/2014/main" id="{AFB66943-7294-4E4C-B3C6-B5732CEFE1D0}"/>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6075" b="26315"/>
          <a:stretch/>
        </p:blipFill>
        <p:spPr>
          <a:xfrm>
            <a:off x="1370956" y="285753"/>
            <a:ext cx="1924049" cy="1924049"/>
          </a:xfrm>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a:xfrm>
            <a:off x="1016211" y="2634200"/>
            <a:ext cx="5445189" cy="596555"/>
          </a:xfrm>
        </p:spPr>
        <p:txBody>
          <a:bodyPr>
            <a:normAutofit fontScale="90000"/>
          </a:bodyPr>
          <a:lstStyle/>
          <a:p>
            <a:r>
              <a:rPr lang="en-US" dirty="0"/>
              <a:t>Rob Sewell</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a:xfrm>
            <a:off x="1074825" y="3429000"/>
            <a:ext cx="5436992" cy="1032933"/>
          </a:xfrm>
        </p:spPr>
        <p:txBody>
          <a:bodyPr>
            <a:normAutofit lnSpcReduction="10000"/>
          </a:bodyPr>
          <a:lstStyle/>
          <a:p>
            <a:pPr marL="0" indent="0">
              <a:buNone/>
            </a:pPr>
            <a:r>
              <a:rPr lang="en-US" dirty="0"/>
              <a:t>Consultant</a:t>
            </a:r>
            <a:br>
              <a:rPr lang="en-US" dirty="0"/>
            </a:br>
            <a:r>
              <a:rPr lang="en-US" dirty="0"/>
              <a:t>Sewells Consulting Ltd</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a:xfrm>
            <a:off x="1074825" y="4660178"/>
            <a:ext cx="4868547" cy="1425277"/>
          </a:xfrm>
        </p:spPr>
        <p:txBody>
          <a:bodyPr>
            <a:normAutofit fontScale="92500" lnSpcReduction="10000"/>
          </a:bodyPr>
          <a:lstStyle/>
          <a:p>
            <a:r>
              <a:rPr lang="en-US" sz="2800" dirty="0" err="1"/>
              <a:t>beard.media</a:t>
            </a:r>
            <a:r>
              <a:rPr lang="en-US" sz="2800" dirty="0"/>
              <a:t>\book</a:t>
            </a:r>
          </a:p>
          <a:p>
            <a:r>
              <a:rPr lang="en-US" dirty="0"/>
              <a:t>@sqldbawithbeard</a:t>
            </a:r>
          </a:p>
          <a:p>
            <a:r>
              <a:rPr lang="en-US" dirty="0"/>
              <a:t>blog.robsewell.com</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a:xfrm>
            <a:off x="6934426" y="3574251"/>
            <a:ext cx="4868547" cy="2409140"/>
          </a:xfrm>
        </p:spPr>
        <p:txBody>
          <a:bodyPr>
            <a:normAutofit lnSpcReduction="10000"/>
          </a:bodyPr>
          <a:lstStyle/>
          <a:p>
            <a:pPr marL="0" indent="0">
              <a:buNone/>
            </a:pPr>
            <a:r>
              <a:rPr lang="en-US" sz="3600" dirty="0" err="1"/>
              <a:t>dbatoolsMoL</a:t>
            </a:r>
            <a:br>
              <a:rPr lang="en-US" sz="3600" dirty="0"/>
            </a:br>
            <a:r>
              <a:rPr lang="en-US" sz="3600" dirty="0"/>
              <a:t>dbachecks</a:t>
            </a:r>
          </a:p>
          <a:p>
            <a:pPr marL="0" indent="0">
              <a:buNone/>
            </a:pPr>
            <a:r>
              <a:rPr lang="en-US" sz="3600" dirty="0" err="1"/>
              <a:t>ADSNotebooks</a:t>
            </a:r>
            <a:br>
              <a:rPr lang="en-US" sz="3600" dirty="0"/>
            </a:br>
            <a:r>
              <a:rPr lang="en-US" sz="3600" dirty="0"/>
              <a:t>PowerShell Community </a:t>
            </a:r>
          </a:p>
          <a:p>
            <a:pPr marL="0" indent="0">
              <a:buNone/>
            </a:pPr>
            <a:r>
              <a:rPr lang="en-US" sz="3600" dirty="0"/>
              <a:t>Data Community</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a:xfrm>
            <a:off x="7364929" y="1048725"/>
            <a:ext cx="4438044" cy="1924049"/>
          </a:xfrm>
        </p:spPr>
        <p:txBody>
          <a:bodyPr>
            <a:normAutofit lnSpcReduction="10000"/>
          </a:bodyPr>
          <a:lstStyle/>
          <a:p>
            <a:pPr marL="0" indent="0">
              <a:buNone/>
            </a:pPr>
            <a:r>
              <a:rPr lang="en-US" sz="3600" dirty="0"/>
              <a:t>Bearded Consultant</a:t>
            </a:r>
          </a:p>
          <a:p>
            <a:pPr marL="0" indent="0">
              <a:buNone/>
            </a:pPr>
            <a:r>
              <a:rPr lang="en-US" sz="3600" dirty="0"/>
              <a:t>Automator</a:t>
            </a:r>
          </a:p>
          <a:p>
            <a:pPr marL="0" indent="0">
              <a:buNone/>
            </a:pPr>
            <a:r>
              <a:rPr lang="en-US" sz="3600" dirty="0"/>
              <a:t>Trainer</a:t>
            </a:r>
          </a:p>
          <a:p>
            <a:pPr marL="0" indent="0">
              <a:buNone/>
            </a:pPr>
            <a:r>
              <a:rPr lang="en-US" sz="3600" dirty="0"/>
              <a:t>Dual MVP</a:t>
            </a:r>
          </a:p>
        </p:txBody>
      </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7466398" y="3574251"/>
            <a:ext cx="40511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945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0" y="53"/>
            <a:ext cx="0" cy="0"/>
          </a:xfrm>
          <a:solidFill>
            <a:schemeClr val="tx1"/>
          </a:solidFill>
        </p:spPr>
        <p:txBody>
          <a:bodyPr vert="horz" lIns="91438" tIns="45719" rIns="91438" bIns="45719" rtlCol="0" anchor="ctr">
            <a:normAutofit fontScale="25000" lnSpcReduction="20000"/>
          </a:bodyPr>
          <a:lstStyle>
            <a:defPPr>
              <a:defRPr lang="en-US"/>
            </a:defPPr>
            <a:lvl1pPr marL="0" algn="l" defTabSz="967710" rtl="0" eaLnBrk="1" latinLnBrk="0" hangingPunct="1">
              <a:defRPr sz="1905" kern="1200">
                <a:solidFill>
                  <a:schemeClr val="tx1"/>
                </a:solidFill>
                <a:latin typeface="+mn-lt"/>
                <a:ea typeface="+mn-ea"/>
                <a:cs typeface="+mn-cs"/>
              </a:defRPr>
            </a:lvl1pPr>
            <a:lvl2pPr marL="483855" algn="l" defTabSz="967710" rtl="0" eaLnBrk="1" latinLnBrk="0" hangingPunct="1">
              <a:defRPr sz="1905" kern="1200">
                <a:solidFill>
                  <a:schemeClr val="tx1"/>
                </a:solidFill>
                <a:latin typeface="+mn-lt"/>
                <a:ea typeface="+mn-ea"/>
                <a:cs typeface="+mn-cs"/>
              </a:defRPr>
            </a:lvl2pPr>
            <a:lvl3pPr marL="967710" algn="l" defTabSz="967710" rtl="0" eaLnBrk="1" latinLnBrk="0" hangingPunct="1">
              <a:defRPr sz="1905" kern="1200">
                <a:solidFill>
                  <a:schemeClr val="tx1"/>
                </a:solidFill>
                <a:latin typeface="+mn-lt"/>
                <a:ea typeface="+mn-ea"/>
                <a:cs typeface="+mn-cs"/>
              </a:defRPr>
            </a:lvl3pPr>
            <a:lvl4pPr marL="1451564" algn="l" defTabSz="967710" rtl="0" eaLnBrk="1" latinLnBrk="0" hangingPunct="1">
              <a:defRPr sz="1905" kern="1200">
                <a:solidFill>
                  <a:schemeClr val="tx1"/>
                </a:solidFill>
                <a:latin typeface="+mn-lt"/>
                <a:ea typeface="+mn-ea"/>
                <a:cs typeface="+mn-cs"/>
              </a:defRPr>
            </a:lvl4pPr>
            <a:lvl5pPr marL="1935419" algn="l" defTabSz="967710" rtl="0" eaLnBrk="1" latinLnBrk="0" hangingPunct="1">
              <a:defRPr sz="1905" kern="1200">
                <a:solidFill>
                  <a:schemeClr val="tx1"/>
                </a:solidFill>
                <a:latin typeface="+mn-lt"/>
                <a:ea typeface="+mn-ea"/>
                <a:cs typeface="+mn-cs"/>
              </a:defRPr>
            </a:lvl5pPr>
            <a:lvl6pPr marL="2419274" algn="l" defTabSz="967710" rtl="0" eaLnBrk="1" latinLnBrk="0" hangingPunct="1">
              <a:defRPr sz="1905" kern="1200">
                <a:solidFill>
                  <a:schemeClr val="tx1"/>
                </a:solidFill>
                <a:latin typeface="+mn-lt"/>
                <a:ea typeface="+mn-ea"/>
                <a:cs typeface="+mn-cs"/>
              </a:defRPr>
            </a:lvl6pPr>
            <a:lvl7pPr marL="2903129" algn="l" defTabSz="967710" rtl="0" eaLnBrk="1" latinLnBrk="0" hangingPunct="1">
              <a:defRPr sz="1905" kern="1200">
                <a:solidFill>
                  <a:schemeClr val="tx1"/>
                </a:solidFill>
                <a:latin typeface="+mn-lt"/>
                <a:ea typeface="+mn-ea"/>
                <a:cs typeface="+mn-cs"/>
              </a:defRPr>
            </a:lvl7pPr>
            <a:lvl8pPr marL="3386983" algn="l" defTabSz="967710" rtl="0" eaLnBrk="1" latinLnBrk="0" hangingPunct="1">
              <a:defRPr sz="1905" kern="1200">
                <a:solidFill>
                  <a:schemeClr val="tx1"/>
                </a:solidFill>
                <a:latin typeface="+mn-lt"/>
                <a:ea typeface="+mn-ea"/>
                <a:cs typeface="+mn-cs"/>
              </a:defRPr>
            </a:lvl8pPr>
            <a:lvl9pPr marL="3870838" algn="l" defTabSz="967710" rtl="0" eaLnBrk="1" latinLnBrk="0" hangingPunct="1">
              <a:defRPr sz="1905" kern="1200">
                <a:solidFill>
                  <a:schemeClr val="tx1"/>
                </a:solidFill>
                <a:latin typeface="+mn-lt"/>
                <a:ea typeface="+mn-ea"/>
                <a:cs typeface="+mn-cs"/>
              </a:defRPr>
            </a:lvl9pPr>
          </a:lstStyle>
          <a:p>
            <a:pPr defTabSz="457207">
              <a:lnSpc>
                <a:spcPct val="90000"/>
              </a:lnSpc>
              <a:spcAft>
                <a:spcPts val="600"/>
              </a:spcAft>
            </a:pPr>
            <a:endParaRPr lang="en-US" sz="900" dirty="0">
              <a:solidFill>
                <a:srgbClr val="FFFFFF"/>
              </a:solidFill>
            </a:endParaRPr>
          </a:p>
        </p:txBody>
      </p:sp>
      <p:pic>
        <p:nvPicPr>
          <p:cNvPr id="4" name="Picture 3">
            <a:extLst>
              <a:ext uri="{FF2B5EF4-FFF2-40B4-BE49-F238E27FC236}">
                <a16:creationId xmlns:a16="http://schemas.microsoft.com/office/drawing/2014/main" id="{D1AF3B99-4B78-47C2-83EE-11865260ACB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5509" y="53"/>
            <a:ext cx="12877417" cy="6857895"/>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10519700" y="277185"/>
            <a:ext cx="1331371" cy="1284250"/>
          </a:xfrm>
          <a:prstGeom prst="straightConnector1">
            <a:avLst/>
          </a:prstGeom>
          <a:ln w="133350">
            <a:solidFill>
              <a:srgbClr val="FFFF00"/>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17272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rotWithShape="1">
          <a:blip r:embed="rId3"/>
          <a:srcRect l="75099" t="-14" r="-43" b="68708"/>
          <a:stretch/>
        </p:blipFill>
        <p:spPr>
          <a:xfrm>
            <a:off x="2896478" y="181201"/>
            <a:ext cx="7648316" cy="5867201"/>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3898112" y="809598"/>
            <a:ext cx="5608425" cy="4269342"/>
          </a:xfrm>
          <a:prstGeom prst="straightConnector1">
            <a:avLst/>
          </a:prstGeom>
          <a:ln w="727075">
            <a:solidFill>
              <a:srgbClr val="FFFF00"/>
            </a:solidFill>
            <a:tailEnd type="triangle"/>
          </a:ln>
        </p:spPr>
        <p:style>
          <a:lnRef idx="3">
            <a:schemeClr val="accent4"/>
          </a:lnRef>
          <a:fillRef idx="0">
            <a:schemeClr val="accent4"/>
          </a:fillRef>
          <a:effectRef idx="2">
            <a:schemeClr val="accent4"/>
          </a:effectRef>
          <a:fontRef idx="minor">
            <a:schemeClr val="tx1"/>
          </a:fontRef>
        </p:style>
      </p:cxnSp>
      <p:sp>
        <p:nvSpPr>
          <p:cNvPr id="2" name="Flowchart: Connector 1">
            <a:extLst>
              <a:ext uri="{FF2B5EF4-FFF2-40B4-BE49-F238E27FC236}">
                <a16:creationId xmlns:a16="http://schemas.microsoft.com/office/drawing/2014/main" id="{3B40F696-777A-42E7-87D2-FBA2605E29C9}"/>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ooter Placeholder 3">
            <a:extLst>
              <a:ext uri="{FF2B5EF4-FFF2-40B4-BE49-F238E27FC236}">
                <a16:creationId xmlns:a16="http://schemas.microsoft.com/office/drawing/2014/main" id="{AEF61E63-FE1C-4B28-B6DC-039D9AF863B0}"/>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999103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erson sitting in a room&#10;&#10;Description automatically generated">
            <a:extLst>
              <a:ext uri="{FF2B5EF4-FFF2-40B4-BE49-F238E27FC236}">
                <a16:creationId xmlns:a16="http://schemas.microsoft.com/office/drawing/2014/main" id="{51903B98-BA50-43F2-A5FD-B211D28A79F0}"/>
              </a:ext>
            </a:extLst>
          </p:cNvPr>
          <p:cNvPicPr>
            <a:picLocks noChangeAspect="1"/>
          </p:cNvPicPr>
          <p:nvPr/>
        </p:nvPicPr>
        <p:blipFill>
          <a:blip r:embed="rId2"/>
          <a:stretch>
            <a:fillRect/>
          </a:stretch>
        </p:blipFill>
        <p:spPr>
          <a:xfrm>
            <a:off x="4561955" y="710864"/>
            <a:ext cx="3068090" cy="5436271"/>
          </a:xfrm>
          <a:prstGeom prst="rect">
            <a:avLst/>
          </a:prstGeom>
        </p:spPr>
      </p:pic>
    </p:spTree>
    <p:extLst>
      <p:ext uri="{BB962C8B-B14F-4D97-AF65-F5344CB8AC3E}">
        <p14:creationId xmlns:p14="http://schemas.microsoft.com/office/powerpoint/2010/main" val="3248260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painting, painted, yellow, table&#10;&#10;Description automatically generated">
            <a:extLst>
              <a:ext uri="{FF2B5EF4-FFF2-40B4-BE49-F238E27FC236}">
                <a16:creationId xmlns:a16="http://schemas.microsoft.com/office/drawing/2014/main" id="{CDE847F2-642E-47A2-BC78-8A5128996F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086" y="901699"/>
            <a:ext cx="6619461" cy="4964596"/>
          </a:xfrm>
          <a:prstGeom prst="rect">
            <a:avLst/>
          </a:prstGeom>
        </p:spPr>
      </p:pic>
      <p:sp>
        <p:nvSpPr>
          <p:cNvPr id="5" name="Footer Placeholder 3">
            <a:extLst>
              <a:ext uri="{FF2B5EF4-FFF2-40B4-BE49-F238E27FC236}">
                <a16:creationId xmlns:a16="http://schemas.microsoft.com/office/drawing/2014/main" id="{14BDFE42-020D-464C-A65B-F9DC2987A005}"/>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560394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9">
            <a:extLst>
              <a:ext uri="{FF2B5EF4-FFF2-40B4-BE49-F238E27FC236}">
                <a16:creationId xmlns:a16="http://schemas.microsoft.com/office/drawing/2014/main" id="{C6A2293D-D15C-4D44-894E-2A24AA7E59B1}"/>
              </a:ext>
            </a:extLst>
          </p:cNvPr>
          <p:cNvSpPr>
            <a:spLocks noGrp="1"/>
          </p:cNvSpPr>
          <p:nvPr>
            <p:ph idx="4294967295"/>
          </p:nvPr>
        </p:nvSpPr>
        <p:spPr>
          <a:xfrm>
            <a:off x="2411412" y="2085181"/>
            <a:ext cx="7369175" cy="2687638"/>
          </a:xfrm>
        </p:spPr>
        <p:txBody>
          <a:bodyPr>
            <a:noAutofit/>
          </a:bodyPr>
          <a:lstStyle/>
          <a:p>
            <a:pPr marL="0" indent="0" algn="ctr">
              <a:buNone/>
            </a:pPr>
            <a:r>
              <a:rPr lang="en-GB" sz="9600" dirty="0"/>
              <a:t>ALL </a:t>
            </a:r>
          </a:p>
          <a:p>
            <a:pPr marL="0" indent="0" algn="ctr">
              <a:buNone/>
            </a:pPr>
            <a:r>
              <a:rPr lang="en-GB" sz="9600" dirty="0"/>
              <a:t>GONE</a:t>
            </a:r>
          </a:p>
        </p:txBody>
      </p:sp>
    </p:spTree>
    <p:extLst>
      <p:ext uri="{BB962C8B-B14F-4D97-AF65-F5344CB8AC3E}">
        <p14:creationId xmlns:p14="http://schemas.microsoft.com/office/powerpoint/2010/main" val="2927471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FF053-5B60-45AF-BB19-615272E7B23F}"/>
              </a:ext>
            </a:extLst>
          </p:cNvPr>
          <p:cNvSpPr txBox="1"/>
          <p:nvPr/>
        </p:nvSpPr>
        <p:spPr>
          <a:xfrm>
            <a:off x="1871098" y="2044360"/>
            <a:ext cx="10049080" cy="1733423"/>
          </a:xfrm>
          <a:prstGeom prst="rect">
            <a:avLst/>
          </a:prstGeom>
          <a:noFill/>
        </p:spPr>
        <p:txBody>
          <a:bodyPr wrap="square" rtlCol="0">
            <a:spAutoFit/>
          </a:bodyPr>
          <a:lstStyle/>
          <a:p>
            <a:r>
              <a:rPr lang="en-GB" sz="5332" dirty="0"/>
              <a:t>Document that can contain text, code, images and query results</a:t>
            </a:r>
          </a:p>
        </p:txBody>
      </p:sp>
      <p:sp>
        <p:nvSpPr>
          <p:cNvPr id="7" name="Title 2">
            <a:extLst>
              <a:ext uri="{FF2B5EF4-FFF2-40B4-BE49-F238E27FC236}">
                <a16:creationId xmlns:a16="http://schemas.microsoft.com/office/drawing/2014/main" id="{B48D7C57-B603-404A-A874-09176C497C28}"/>
              </a:ext>
            </a:extLst>
          </p:cNvPr>
          <p:cNvSpPr>
            <a:spLocks noGrp="1"/>
          </p:cNvSpPr>
          <p:nvPr>
            <p:ph type="title"/>
          </p:nvPr>
        </p:nvSpPr>
        <p:spPr>
          <a:xfrm>
            <a:off x="2928257" y="390694"/>
            <a:ext cx="7105261" cy="1325563"/>
          </a:xfrm>
          <a:noFill/>
        </p:spPr>
        <p:txBody>
          <a:bodyPr>
            <a:normAutofit/>
          </a:bodyPr>
          <a:lstStyle/>
          <a:p>
            <a:r>
              <a:rPr lang="en-US" b="0" dirty="0"/>
              <a:t>What is a </a:t>
            </a:r>
            <a:r>
              <a:rPr lang="en-US" b="0" dirty="0" err="1"/>
              <a:t>Jupyter</a:t>
            </a:r>
            <a:r>
              <a:rPr lang="en-US" b="0" dirty="0"/>
              <a:t> Notebook?</a:t>
            </a:r>
          </a:p>
        </p:txBody>
      </p:sp>
      <p:sp>
        <p:nvSpPr>
          <p:cNvPr id="2" name="Rectangle 1">
            <a:extLst>
              <a:ext uri="{FF2B5EF4-FFF2-40B4-BE49-F238E27FC236}">
                <a16:creationId xmlns:a16="http://schemas.microsoft.com/office/drawing/2014/main" id="{3E8960C2-E660-4A95-842E-05AF9B4AE34A}"/>
              </a:ext>
            </a:extLst>
          </p:cNvPr>
          <p:cNvSpPr/>
          <p:nvPr/>
        </p:nvSpPr>
        <p:spPr>
          <a:xfrm>
            <a:off x="4359965" y="5350417"/>
            <a:ext cx="4035658" cy="17334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6418815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FF053-5B60-45AF-BB19-615272E7B23F}"/>
              </a:ext>
            </a:extLst>
          </p:cNvPr>
          <p:cNvSpPr txBox="1"/>
          <p:nvPr/>
        </p:nvSpPr>
        <p:spPr>
          <a:xfrm>
            <a:off x="1871098" y="2044360"/>
            <a:ext cx="10049080" cy="1733423"/>
          </a:xfrm>
          <a:prstGeom prst="rect">
            <a:avLst/>
          </a:prstGeom>
          <a:noFill/>
        </p:spPr>
        <p:txBody>
          <a:bodyPr wrap="square" rtlCol="0">
            <a:spAutoFit/>
          </a:bodyPr>
          <a:lstStyle/>
          <a:p>
            <a:r>
              <a:rPr lang="en-GB" sz="5332" dirty="0"/>
              <a:t>Document that can contain text, code, images and </a:t>
            </a:r>
            <a:r>
              <a:rPr lang="en-GB" sz="5332" dirty="0">
                <a:solidFill>
                  <a:srgbClr val="FFFF00"/>
                </a:solidFill>
                <a:highlight>
                  <a:srgbClr val="000000"/>
                </a:highlight>
              </a:rPr>
              <a:t>query results</a:t>
            </a:r>
            <a:endParaRPr lang="en-GB" sz="5332" dirty="0"/>
          </a:p>
        </p:txBody>
      </p:sp>
      <p:sp>
        <p:nvSpPr>
          <p:cNvPr id="7" name="Title 2">
            <a:extLst>
              <a:ext uri="{FF2B5EF4-FFF2-40B4-BE49-F238E27FC236}">
                <a16:creationId xmlns:a16="http://schemas.microsoft.com/office/drawing/2014/main" id="{B48D7C57-B603-404A-A874-09176C497C28}"/>
              </a:ext>
            </a:extLst>
          </p:cNvPr>
          <p:cNvSpPr>
            <a:spLocks noGrp="1"/>
          </p:cNvSpPr>
          <p:nvPr>
            <p:ph type="title"/>
          </p:nvPr>
        </p:nvSpPr>
        <p:spPr>
          <a:xfrm>
            <a:off x="2928257" y="390694"/>
            <a:ext cx="7105261" cy="1325563"/>
          </a:xfrm>
          <a:noFill/>
        </p:spPr>
        <p:txBody>
          <a:bodyPr>
            <a:normAutofit/>
          </a:bodyPr>
          <a:lstStyle/>
          <a:p>
            <a:r>
              <a:rPr lang="en-US" b="0" dirty="0"/>
              <a:t>What is a </a:t>
            </a:r>
            <a:r>
              <a:rPr lang="en-US" b="0" dirty="0" err="1"/>
              <a:t>Jupyter</a:t>
            </a:r>
            <a:r>
              <a:rPr lang="en-US" b="0" dirty="0"/>
              <a:t> Notebook?</a:t>
            </a:r>
          </a:p>
        </p:txBody>
      </p:sp>
      <p:sp>
        <p:nvSpPr>
          <p:cNvPr id="2" name="Rectangle 1">
            <a:extLst>
              <a:ext uri="{FF2B5EF4-FFF2-40B4-BE49-F238E27FC236}">
                <a16:creationId xmlns:a16="http://schemas.microsoft.com/office/drawing/2014/main" id="{3E8960C2-E660-4A95-842E-05AF9B4AE34A}"/>
              </a:ext>
            </a:extLst>
          </p:cNvPr>
          <p:cNvSpPr/>
          <p:nvPr/>
        </p:nvSpPr>
        <p:spPr>
          <a:xfrm>
            <a:off x="4359965" y="5350417"/>
            <a:ext cx="4035658" cy="17334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8899045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3"/>
          <a:stretch>
            <a:fillRect/>
          </a:stretch>
        </p:blipFill>
        <p:spPr>
          <a:xfrm>
            <a:off x="1540855" y="1360725"/>
            <a:ext cx="5380917" cy="4136549"/>
          </a:xfrm>
          <a:prstGeom prst="rect">
            <a:avLst/>
          </a:prstGeom>
        </p:spPr>
      </p:pic>
      <p:sp>
        <p:nvSpPr>
          <p:cNvPr id="5" name="Text Placeholder 11">
            <a:extLst>
              <a:ext uri="{FF2B5EF4-FFF2-40B4-BE49-F238E27FC236}">
                <a16:creationId xmlns:a16="http://schemas.microsoft.com/office/drawing/2014/main" id="{53858CF9-A774-40E4-87C5-457DC5D47AE0}"/>
              </a:ext>
            </a:extLst>
          </p:cNvPr>
          <p:cNvSpPr txBox="1">
            <a:spLocks/>
          </p:cNvSpPr>
          <p:nvPr/>
        </p:nvSpPr>
        <p:spPr>
          <a:xfrm>
            <a:off x="7227276" y="1501676"/>
            <a:ext cx="4715736" cy="2083403"/>
          </a:xfrm>
          <a:prstGeom prst="rect">
            <a:avLst/>
          </a:prstGeom>
        </p:spPr>
        <p:txBody>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gn="ctr" defTabSz="1218804">
              <a:spcBef>
                <a:spcPts val="1333"/>
              </a:spcBef>
              <a:buNone/>
            </a:pPr>
            <a:r>
              <a:rPr lang="en-US" sz="4400" dirty="0">
                <a:solidFill>
                  <a:srgbClr val="000000"/>
                </a:solidFill>
                <a:latin typeface="Segoe UI"/>
              </a:rPr>
              <a:t>Cross Platform </a:t>
            </a:r>
            <a:br>
              <a:rPr lang="en-US" sz="4400" dirty="0">
                <a:solidFill>
                  <a:srgbClr val="000000"/>
                </a:solidFill>
                <a:latin typeface="Segoe UI"/>
              </a:rPr>
            </a:br>
            <a:r>
              <a:rPr lang="en-US" sz="4400" dirty="0">
                <a:solidFill>
                  <a:srgbClr val="000000"/>
                </a:solidFill>
                <a:latin typeface="Segoe UI"/>
              </a:rPr>
              <a:t>desktop environment </a:t>
            </a:r>
            <a:br>
              <a:rPr lang="en-US" sz="4400" dirty="0">
                <a:solidFill>
                  <a:srgbClr val="000000"/>
                </a:solidFill>
                <a:latin typeface="Segoe UI"/>
              </a:rPr>
            </a:br>
            <a:r>
              <a:rPr lang="en-US" sz="4400" dirty="0">
                <a:solidFill>
                  <a:srgbClr val="000000"/>
                </a:solidFill>
                <a:latin typeface="Segoe UI"/>
              </a:rPr>
              <a:t>for Data Professionals</a:t>
            </a:r>
          </a:p>
        </p:txBody>
      </p:sp>
      <p:sp>
        <p:nvSpPr>
          <p:cNvPr id="6" name="Title 2">
            <a:extLst>
              <a:ext uri="{FF2B5EF4-FFF2-40B4-BE49-F238E27FC236}">
                <a16:creationId xmlns:a16="http://schemas.microsoft.com/office/drawing/2014/main" id="{BBE0565D-0DA6-4B41-B2A4-03FADFACE322}"/>
              </a:ext>
            </a:extLst>
          </p:cNvPr>
          <p:cNvSpPr txBox="1">
            <a:spLocks/>
          </p:cNvSpPr>
          <p:nvPr/>
        </p:nvSpPr>
        <p:spPr>
          <a:xfrm>
            <a:off x="2872838" y="356883"/>
            <a:ext cx="8097868" cy="669461"/>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609585">
              <a:lnSpc>
                <a:spcPts val="4667"/>
              </a:lnSpc>
            </a:pPr>
            <a:r>
              <a:rPr lang="en-GB" sz="4800" b="1" dirty="0">
                <a:solidFill>
                  <a:srgbClr val="000000"/>
                </a:solidFill>
                <a:latin typeface="Segoe UI" panose="020B0502040204020203" pitchFamily="34" charset="0"/>
                <a:cs typeface="Segoe UI" panose="020B0502040204020203" pitchFamily="34" charset="0"/>
              </a:rPr>
              <a:t>What’s Azure Data Studio ?</a:t>
            </a:r>
          </a:p>
        </p:txBody>
      </p:sp>
      <p:sp>
        <p:nvSpPr>
          <p:cNvPr id="7" name="Footer Placeholder 3">
            <a:extLst>
              <a:ext uri="{FF2B5EF4-FFF2-40B4-BE49-F238E27FC236}">
                <a16:creationId xmlns:a16="http://schemas.microsoft.com/office/drawing/2014/main" id="{9C0284EE-4EB3-4A6E-8298-DC9573B31354}"/>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2213973205"/>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3"/>
          <a:stretch>
            <a:fillRect/>
          </a:stretch>
        </p:blipFill>
        <p:spPr>
          <a:xfrm>
            <a:off x="-6154604" y="1562846"/>
            <a:ext cx="5380917" cy="4136549"/>
          </a:xfrm>
          <a:prstGeom prst="rect">
            <a:avLst/>
          </a:prstGeom>
        </p:spPr>
      </p:pic>
      <p:pic>
        <p:nvPicPr>
          <p:cNvPr id="4" name="Picture 3">
            <a:extLst>
              <a:ext uri="{FF2B5EF4-FFF2-40B4-BE49-F238E27FC236}">
                <a16:creationId xmlns:a16="http://schemas.microsoft.com/office/drawing/2014/main" id="{AD74C625-103D-4FDC-B061-4278C1C84704}"/>
              </a:ext>
            </a:extLst>
          </p:cNvPr>
          <p:cNvPicPr>
            <a:picLocks noChangeAspect="1"/>
          </p:cNvPicPr>
          <p:nvPr/>
        </p:nvPicPr>
        <p:blipFill>
          <a:blip r:embed="rId4"/>
          <a:stretch>
            <a:fillRect/>
          </a:stretch>
        </p:blipFill>
        <p:spPr>
          <a:xfrm>
            <a:off x="13342871" y="1519752"/>
            <a:ext cx="5707465" cy="4136548"/>
          </a:xfrm>
          <a:prstGeom prst="rect">
            <a:avLst/>
          </a:prstGeom>
        </p:spPr>
      </p:pic>
      <p:sp>
        <p:nvSpPr>
          <p:cNvPr id="5" name="Title 2">
            <a:extLst>
              <a:ext uri="{FF2B5EF4-FFF2-40B4-BE49-F238E27FC236}">
                <a16:creationId xmlns:a16="http://schemas.microsoft.com/office/drawing/2014/main" id="{549DB21F-0364-4CD0-ABAC-F3E42E074B71}"/>
              </a:ext>
            </a:extLst>
          </p:cNvPr>
          <p:cNvSpPr txBox="1">
            <a:spLocks/>
          </p:cNvSpPr>
          <p:nvPr/>
        </p:nvSpPr>
        <p:spPr>
          <a:xfrm>
            <a:off x="1422989" y="510432"/>
            <a:ext cx="9346023" cy="934843"/>
          </a:xfrm>
          <a:prstGeom prst="rect">
            <a:avLst/>
          </a:prstGeom>
          <a:noFill/>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609585">
              <a:lnSpc>
                <a:spcPts val="4667"/>
              </a:lnSpc>
            </a:pPr>
            <a:r>
              <a:rPr lang="en-GB" sz="4800" dirty="0">
                <a:solidFill>
                  <a:srgbClr val="000000"/>
                </a:solidFill>
                <a:latin typeface="Segoe UI" panose="020B0502040204020203" pitchFamily="34" charset="0"/>
                <a:cs typeface="Segoe UI" panose="020B0502040204020203" pitchFamily="34" charset="0"/>
              </a:rPr>
              <a:t>It Looks Like Visual Studio Code ?</a:t>
            </a:r>
          </a:p>
        </p:txBody>
      </p:sp>
      <p:sp>
        <p:nvSpPr>
          <p:cNvPr id="3" name="Rectangle 2">
            <a:extLst>
              <a:ext uri="{FF2B5EF4-FFF2-40B4-BE49-F238E27FC236}">
                <a16:creationId xmlns:a16="http://schemas.microsoft.com/office/drawing/2014/main" id="{53DF4EB9-C636-4B44-BA8F-F33D769E4BF9}"/>
              </a:ext>
            </a:extLst>
          </p:cNvPr>
          <p:cNvSpPr/>
          <p:nvPr/>
        </p:nvSpPr>
        <p:spPr>
          <a:xfrm>
            <a:off x="4266763" y="2035183"/>
            <a:ext cx="4035658" cy="278763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ooter Placeholder 3">
            <a:extLst>
              <a:ext uri="{FF2B5EF4-FFF2-40B4-BE49-F238E27FC236}">
                <a16:creationId xmlns:a16="http://schemas.microsoft.com/office/drawing/2014/main" id="{1A51FC2A-27BA-469E-92A9-2F6A02DB424F}"/>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3817831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3"/>
          <a:stretch>
            <a:fillRect/>
          </a:stretch>
        </p:blipFill>
        <p:spPr>
          <a:xfrm>
            <a:off x="957117" y="1246822"/>
            <a:ext cx="5380917" cy="4136549"/>
          </a:xfrm>
          <a:prstGeom prst="rect">
            <a:avLst/>
          </a:prstGeom>
        </p:spPr>
      </p:pic>
      <p:pic>
        <p:nvPicPr>
          <p:cNvPr id="4" name="Picture 3">
            <a:extLst>
              <a:ext uri="{FF2B5EF4-FFF2-40B4-BE49-F238E27FC236}">
                <a16:creationId xmlns:a16="http://schemas.microsoft.com/office/drawing/2014/main" id="{AD74C625-103D-4FDC-B061-4278C1C84704}"/>
              </a:ext>
            </a:extLst>
          </p:cNvPr>
          <p:cNvPicPr>
            <a:picLocks noChangeAspect="1"/>
          </p:cNvPicPr>
          <p:nvPr/>
        </p:nvPicPr>
        <p:blipFill>
          <a:blip r:embed="rId4"/>
          <a:stretch>
            <a:fillRect/>
          </a:stretch>
        </p:blipFill>
        <p:spPr>
          <a:xfrm>
            <a:off x="6338034" y="1246823"/>
            <a:ext cx="5707465" cy="4136548"/>
          </a:xfrm>
          <a:prstGeom prst="rect">
            <a:avLst/>
          </a:prstGeom>
        </p:spPr>
      </p:pic>
      <p:sp>
        <p:nvSpPr>
          <p:cNvPr id="5" name="Title 2">
            <a:extLst>
              <a:ext uri="{FF2B5EF4-FFF2-40B4-BE49-F238E27FC236}">
                <a16:creationId xmlns:a16="http://schemas.microsoft.com/office/drawing/2014/main" id="{549DB21F-0364-4CD0-ABAC-F3E42E074B71}"/>
              </a:ext>
            </a:extLst>
          </p:cNvPr>
          <p:cNvSpPr txBox="1">
            <a:spLocks/>
          </p:cNvSpPr>
          <p:nvPr/>
        </p:nvSpPr>
        <p:spPr>
          <a:xfrm>
            <a:off x="1422989" y="510432"/>
            <a:ext cx="9346023" cy="934843"/>
          </a:xfrm>
          <a:prstGeom prst="rect">
            <a:avLst/>
          </a:prstGeom>
          <a:noFill/>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marL="0" marR="0" lvl="0" indent="0" algn="l" defTabSz="609585" rtl="0" eaLnBrk="1" fontAlgn="auto" latinLnBrk="0" hangingPunct="1">
              <a:lnSpc>
                <a:spcPts val="4667"/>
              </a:lnSpc>
              <a:spcBef>
                <a:spcPct val="0"/>
              </a:spcBef>
              <a:spcAft>
                <a:spcPts val="0"/>
              </a:spcAft>
              <a:buClrTx/>
              <a:buSzTx/>
              <a:buFontTx/>
              <a:buNone/>
              <a:tabLst/>
              <a:defRPr/>
            </a:pPr>
            <a:r>
              <a:rPr kumimoji="0" lang="en-GB" sz="48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It Looks Like Visual Studio Code ?</a:t>
            </a:r>
          </a:p>
        </p:txBody>
      </p:sp>
      <p:sp>
        <p:nvSpPr>
          <p:cNvPr id="7" name="Footer Placeholder 3">
            <a:extLst>
              <a:ext uri="{FF2B5EF4-FFF2-40B4-BE49-F238E27FC236}">
                <a16:creationId xmlns:a16="http://schemas.microsoft.com/office/drawing/2014/main" id="{260994C0-1FB4-4B3B-99BC-3B2A8BFF84A9}"/>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4116515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wearing glasses&#10;&#10;Description automatically generated">
            <a:extLst>
              <a:ext uri="{FF2B5EF4-FFF2-40B4-BE49-F238E27FC236}">
                <a16:creationId xmlns:a16="http://schemas.microsoft.com/office/drawing/2014/main" id="{AFB66943-7294-4E4C-B3C6-B5732CEFE1D0}"/>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6075" b="26315"/>
          <a:stretch/>
        </p:blipFill>
        <p:spPr>
          <a:xfrm>
            <a:off x="1370956" y="285753"/>
            <a:ext cx="1924049" cy="1924049"/>
          </a:xfrm>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a:xfrm>
            <a:off x="1016211" y="2634200"/>
            <a:ext cx="5445189" cy="596555"/>
          </a:xfrm>
        </p:spPr>
        <p:txBody>
          <a:bodyPr>
            <a:normAutofit fontScale="90000"/>
          </a:bodyPr>
          <a:lstStyle/>
          <a:p>
            <a:r>
              <a:rPr lang="en-US" dirty="0"/>
              <a:t>Rob Sewell</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a:xfrm>
            <a:off x="1074825" y="3429000"/>
            <a:ext cx="5436992" cy="1032933"/>
          </a:xfrm>
        </p:spPr>
        <p:txBody>
          <a:bodyPr>
            <a:normAutofit lnSpcReduction="10000"/>
          </a:bodyPr>
          <a:lstStyle/>
          <a:p>
            <a:pPr marL="0" indent="0">
              <a:buNone/>
            </a:pPr>
            <a:r>
              <a:rPr lang="en-US" dirty="0"/>
              <a:t>Consultant</a:t>
            </a:r>
            <a:br>
              <a:rPr lang="en-US" dirty="0"/>
            </a:br>
            <a:r>
              <a:rPr lang="en-US" dirty="0"/>
              <a:t>Sewells Consulting Ltd</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a:xfrm>
            <a:off x="1074825" y="4660178"/>
            <a:ext cx="4868547" cy="1425277"/>
          </a:xfrm>
        </p:spPr>
        <p:txBody>
          <a:bodyPr>
            <a:normAutofit fontScale="92500" lnSpcReduction="10000"/>
          </a:bodyPr>
          <a:lstStyle/>
          <a:p>
            <a:r>
              <a:rPr lang="en-US" sz="2800" dirty="0" err="1"/>
              <a:t>beard.media</a:t>
            </a:r>
            <a:r>
              <a:rPr lang="en-US" sz="2800" dirty="0"/>
              <a:t>\book</a:t>
            </a:r>
          </a:p>
          <a:p>
            <a:r>
              <a:rPr lang="en-US" dirty="0"/>
              <a:t>@sqldbawithbeard</a:t>
            </a:r>
          </a:p>
          <a:p>
            <a:r>
              <a:rPr lang="en-US" dirty="0"/>
              <a:t>blog.robsewell.com</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a:xfrm>
            <a:off x="6934426" y="3574251"/>
            <a:ext cx="4868547" cy="2409140"/>
          </a:xfrm>
        </p:spPr>
        <p:txBody>
          <a:bodyPr>
            <a:normAutofit lnSpcReduction="10000"/>
          </a:bodyPr>
          <a:lstStyle/>
          <a:p>
            <a:pPr marL="0" indent="0">
              <a:buNone/>
            </a:pPr>
            <a:r>
              <a:rPr lang="en-US" sz="3600" dirty="0" err="1"/>
              <a:t>dbatoolsMoL</a:t>
            </a:r>
            <a:br>
              <a:rPr lang="en-US" sz="3600" dirty="0"/>
            </a:br>
            <a:r>
              <a:rPr lang="en-US" sz="3600" dirty="0"/>
              <a:t>dbachecks</a:t>
            </a:r>
          </a:p>
          <a:p>
            <a:pPr marL="0" indent="0">
              <a:buNone/>
            </a:pPr>
            <a:r>
              <a:rPr lang="en-US" sz="3600" dirty="0" err="1"/>
              <a:t>ADSNotebooks</a:t>
            </a:r>
            <a:br>
              <a:rPr lang="en-US" sz="3600" dirty="0"/>
            </a:br>
            <a:r>
              <a:rPr lang="en-US" sz="3600" dirty="0"/>
              <a:t>PowerShell Community </a:t>
            </a:r>
          </a:p>
          <a:p>
            <a:pPr marL="0" indent="0">
              <a:buNone/>
            </a:pPr>
            <a:r>
              <a:rPr lang="en-US" sz="3600" dirty="0"/>
              <a:t>Data Community</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a:xfrm>
            <a:off x="7364929" y="1048725"/>
            <a:ext cx="4438044" cy="1924049"/>
          </a:xfrm>
        </p:spPr>
        <p:txBody>
          <a:bodyPr>
            <a:normAutofit lnSpcReduction="10000"/>
          </a:bodyPr>
          <a:lstStyle/>
          <a:p>
            <a:pPr marL="0" indent="0">
              <a:buNone/>
            </a:pPr>
            <a:r>
              <a:rPr lang="en-US" sz="3600" dirty="0"/>
              <a:t>Bearded Consultant</a:t>
            </a:r>
          </a:p>
          <a:p>
            <a:pPr marL="0" indent="0">
              <a:buNone/>
            </a:pPr>
            <a:r>
              <a:rPr lang="en-US" sz="3600" dirty="0"/>
              <a:t>Automator</a:t>
            </a:r>
          </a:p>
          <a:p>
            <a:pPr marL="0" indent="0">
              <a:buNone/>
            </a:pPr>
            <a:r>
              <a:rPr lang="en-US" sz="3600" dirty="0"/>
              <a:t>Trainer</a:t>
            </a:r>
          </a:p>
          <a:p>
            <a:pPr marL="0" indent="0">
              <a:buNone/>
            </a:pPr>
            <a:r>
              <a:rPr lang="en-US" sz="3600" dirty="0"/>
              <a:t>Dual MVP</a:t>
            </a:r>
          </a:p>
        </p:txBody>
      </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7466398" y="3574251"/>
            <a:ext cx="40511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 name="Flowchart: Connector 1">
            <a:extLst>
              <a:ext uri="{FF2B5EF4-FFF2-40B4-BE49-F238E27FC236}">
                <a16:creationId xmlns:a16="http://schemas.microsoft.com/office/drawing/2014/main" id="{CA9E83D9-54F1-460E-9B77-F8ABEEBC5544}"/>
              </a:ext>
            </a:extLst>
          </p:cNvPr>
          <p:cNvSpPr/>
          <p:nvPr/>
        </p:nvSpPr>
        <p:spPr>
          <a:xfrm>
            <a:off x="1287372" y="285753"/>
            <a:ext cx="2007633" cy="1924048"/>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834562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891272" y="248977"/>
            <a:ext cx="10515600" cy="4351338"/>
          </a:xfrm>
        </p:spPr>
        <p:txBody>
          <a:bodyPr>
            <a:noAutofit/>
          </a:bodyPr>
          <a:lstStyle/>
          <a:p>
            <a:pPr marL="0" indent="0" algn="ctr">
              <a:buNone/>
            </a:pPr>
            <a:r>
              <a:rPr lang="en-GB" sz="6600" dirty="0"/>
              <a:t>.NET Interactive Notebooks</a:t>
            </a:r>
          </a:p>
        </p:txBody>
      </p:sp>
      <p:sp>
        <p:nvSpPr>
          <p:cNvPr id="6" name="Rectangle 5">
            <a:extLst>
              <a:ext uri="{FF2B5EF4-FFF2-40B4-BE49-F238E27FC236}">
                <a16:creationId xmlns:a16="http://schemas.microsoft.com/office/drawing/2014/main" id="{1D8D680E-42BF-4CF4-804F-97D5AD4D6514}"/>
              </a:ext>
            </a:extLst>
          </p:cNvPr>
          <p:cNvSpPr/>
          <p:nvPr/>
        </p:nvSpPr>
        <p:spPr>
          <a:xfrm>
            <a:off x="735238" y="4868917"/>
            <a:ext cx="10827668" cy="1384995"/>
          </a:xfrm>
          <a:prstGeom prst="rect">
            <a:avLst/>
          </a:prstGeom>
        </p:spPr>
        <p:txBody>
          <a:bodyPr wrap="square">
            <a:spAutoFit/>
          </a:bodyPr>
          <a:lstStyle/>
          <a:p>
            <a:br>
              <a:rPr lang="en-GB" sz="3200" dirty="0"/>
            </a:br>
            <a:br>
              <a:rPr lang="en-GB" sz="3200" dirty="0"/>
            </a:br>
            <a:r>
              <a:rPr lang="en-GB" sz="2000" dirty="0">
                <a:hlinkClick r:id="rId3"/>
              </a:rPr>
              <a:t>https://devblogs.microsoft.com/dotnet/net-interactive-with-sql-net-notebooks-in-visual-studio-code/</a:t>
            </a:r>
            <a:r>
              <a:rPr lang="en-GB" sz="2000" dirty="0"/>
              <a:t> </a:t>
            </a:r>
            <a:endParaRPr lang="en-GB" sz="3200" dirty="0"/>
          </a:p>
        </p:txBody>
      </p:sp>
      <p:sp>
        <p:nvSpPr>
          <p:cNvPr id="7" name="Footer Placeholder 3">
            <a:extLst>
              <a:ext uri="{FF2B5EF4-FFF2-40B4-BE49-F238E27FC236}">
                <a16:creationId xmlns:a16="http://schemas.microsoft.com/office/drawing/2014/main" id="{AE8CE0DE-36D4-4285-B81F-EC833711C85A}"/>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pic>
        <p:nvPicPr>
          <p:cNvPr id="3" name="Picture 2">
            <a:extLst>
              <a:ext uri="{FF2B5EF4-FFF2-40B4-BE49-F238E27FC236}">
                <a16:creationId xmlns:a16="http://schemas.microsoft.com/office/drawing/2014/main" id="{7DBE3DE4-3D04-4F43-9ACC-82907715FCE7}"/>
              </a:ext>
            </a:extLst>
          </p:cNvPr>
          <p:cNvPicPr>
            <a:picLocks noChangeAspect="1"/>
          </p:cNvPicPr>
          <p:nvPr/>
        </p:nvPicPr>
        <p:blipFill>
          <a:blip r:embed="rId4"/>
          <a:stretch>
            <a:fillRect/>
          </a:stretch>
        </p:blipFill>
        <p:spPr>
          <a:xfrm>
            <a:off x="1239924" y="1077653"/>
            <a:ext cx="9266854" cy="4643838"/>
          </a:xfrm>
          <a:prstGeom prst="rect">
            <a:avLst/>
          </a:prstGeom>
        </p:spPr>
      </p:pic>
    </p:spTree>
    <p:extLst>
      <p:ext uri="{BB962C8B-B14F-4D97-AF65-F5344CB8AC3E}">
        <p14:creationId xmlns:p14="http://schemas.microsoft.com/office/powerpoint/2010/main" val="590095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1705530" y="1544802"/>
            <a:ext cx="8780940" cy="4524315"/>
          </a:xfrm>
          <a:prstGeom prst="rect">
            <a:avLst/>
          </a:prstGeom>
        </p:spPr>
        <p:txBody>
          <a:bodyPr wrap="square">
            <a:spAutoFit/>
          </a:bodyPr>
          <a:lstStyle/>
          <a:p>
            <a:r>
              <a:rPr lang="en-GB" sz="4800" dirty="0"/>
              <a:t>All the goodness of </a:t>
            </a:r>
            <a:r>
              <a:rPr lang="en-GB" sz="4800" dirty="0" err="1"/>
              <a:t>Jupyter</a:t>
            </a:r>
            <a:r>
              <a:rPr lang="en-GB" sz="4800" dirty="0"/>
              <a:t> Notebooks with added</a:t>
            </a:r>
          </a:p>
          <a:p>
            <a:endParaRPr lang="en-GB" sz="4800" dirty="0"/>
          </a:p>
          <a:p>
            <a:r>
              <a:rPr lang="en-GB" sz="4800" dirty="0"/>
              <a:t>PowerShell Core (and C#) (and F#)</a:t>
            </a:r>
            <a:br>
              <a:rPr lang="en-GB" sz="4800" dirty="0"/>
            </a:br>
            <a:r>
              <a:rPr lang="en-GB" sz="4800" dirty="0"/>
              <a:t>(and HTML) (and JavaScript) and SQL now too</a:t>
            </a:r>
          </a:p>
        </p:txBody>
      </p:sp>
      <p:sp>
        <p:nvSpPr>
          <p:cNvPr id="7" name="Content Placeholder 9">
            <a:extLst>
              <a:ext uri="{FF2B5EF4-FFF2-40B4-BE49-F238E27FC236}">
                <a16:creationId xmlns:a16="http://schemas.microsoft.com/office/drawing/2014/main" id="{CF86A6F7-AED6-48CF-9E19-8CBE3398B0C5}"/>
              </a:ext>
            </a:extLst>
          </p:cNvPr>
          <p:cNvSpPr txBox="1">
            <a:spLocks/>
          </p:cNvSpPr>
          <p:nvPr/>
        </p:nvSpPr>
        <p:spPr>
          <a:xfrm>
            <a:off x="65474" y="208602"/>
            <a:ext cx="12197899" cy="143192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n-GB" sz="6600" dirty="0"/>
              <a:t>.NET Interactive Notebooks</a:t>
            </a:r>
          </a:p>
        </p:txBody>
      </p:sp>
      <p:sp>
        <p:nvSpPr>
          <p:cNvPr id="8" name="Footer Placeholder 3">
            <a:extLst>
              <a:ext uri="{FF2B5EF4-FFF2-40B4-BE49-F238E27FC236}">
                <a16:creationId xmlns:a16="http://schemas.microsoft.com/office/drawing/2014/main" id="{D175A1EF-C41D-41B7-929B-6720389F285A}"/>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3818839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Content Placeholder 9">
            <a:extLst>
              <a:ext uri="{FF2B5EF4-FFF2-40B4-BE49-F238E27FC236}">
                <a16:creationId xmlns:a16="http://schemas.microsoft.com/office/drawing/2014/main" id="{CF86A6F7-AED6-48CF-9E19-8CBE3398B0C5}"/>
              </a:ext>
            </a:extLst>
          </p:cNvPr>
          <p:cNvSpPr txBox="1">
            <a:spLocks/>
          </p:cNvSpPr>
          <p:nvPr/>
        </p:nvSpPr>
        <p:spPr>
          <a:xfrm>
            <a:off x="65474" y="208602"/>
            <a:ext cx="12197899" cy="143192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n-GB" sz="6600" dirty="0"/>
              <a:t>.NET Interactive Notebooks</a:t>
            </a:r>
          </a:p>
        </p:txBody>
      </p:sp>
      <p:sp>
        <p:nvSpPr>
          <p:cNvPr id="8" name="Footer Placeholder 3">
            <a:extLst>
              <a:ext uri="{FF2B5EF4-FFF2-40B4-BE49-F238E27FC236}">
                <a16:creationId xmlns:a16="http://schemas.microsoft.com/office/drawing/2014/main" id="{D175A1EF-C41D-41B7-929B-6720389F285A}"/>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pic>
        <p:nvPicPr>
          <p:cNvPr id="4" name="Picture 3">
            <a:extLst>
              <a:ext uri="{FF2B5EF4-FFF2-40B4-BE49-F238E27FC236}">
                <a16:creationId xmlns:a16="http://schemas.microsoft.com/office/drawing/2014/main" id="{3105FF10-91D8-406F-A218-321A5B883EED}"/>
              </a:ext>
            </a:extLst>
          </p:cNvPr>
          <p:cNvPicPr>
            <a:picLocks noChangeAspect="1"/>
          </p:cNvPicPr>
          <p:nvPr/>
        </p:nvPicPr>
        <p:blipFill>
          <a:blip r:embed="rId3"/>
          <a:stretch>
            <a:fillRect/>
          </a:stretch>
        </p:blipFill>
        <p:spPr>
          <a:xfrm>
            <a:off x="456885" y="1534316"/>
            <a:ext cx="6351668" cy="4148028"/>
          </a:xfrm>
          <a:prstGeom prst="rect">
            <a:avLst/>
          </a:prstGeom>
        </p:spPr>
      </p:pic>
      <p:sp>
        <p:nvSpPr>
          <p:cNvPr id="10" name="TextBox 9">
            <a:extLst>
              <a:ext uri="{FF2B5EF4-FFF2-40B4-BE49-F238E27FC236}">
                <a16:creationId xmlns:a16="http://schemas.microsoft.com/office/drawing/2014/main" id="{0F0CA182-FE51-4536-86DA-27C7F3BBAA1A}"/>
              </a:ext>
            </a:extLst>
          </p:cNvPr>
          <p:cNvSpPr txBox="1"/>
          <p:nvPr/>
        </p:nvSpPr>
        <p:spPr>
          <a:xfrm>
            <a:off x="6946640" y="1534316"/>
            <a:ext cx="6130212" cy="369332"/>
          </a:xfrm>
          <a:prstGeom prst="rect">
            <a:avLst/>
          </a:prstGeom>
          <a:noFill/>
        </p:spPr>
        <p:txBody>
          <a:bodyPr wrap="square">
            <a:spAutoFit/>
          </a:bodyPr>
          <a:lstStyle/>
          <a:p>
            <a:r>
              <a:rPr lang="en-GB" dirty="0">
                <a:hlinkClick r:id="rId4"/>
              </a:rPr>
              <a:t>https://dotnet.microsoft.com/download/dotnet/5.0</a:t>
            </a:r>
            <a:r>
              <a:rPr lang="en-GB" dirty="0"/>
              <a:t> </a:t>
            </a:r>
          </a:p>
        </p:txBody>
      </p:sp>
    </p:spTree>
    <p:extLst>
      <p:ext uri="{BB962C8B-B14F-4D97-AF65-F5344CB8AC3E}">
        <p14:creationId xmlns:p14="http://schemas.microsoft.com/office/powerpoint/2010/main" val="8955085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Content Placeholder 9">
            <a:extLst>
              <a:ext uri="{FF2B5EF4-FFF2-40B4-BE49-F238E27FC236}">
                <a16:creationId xmlns:a16="http://schemas.microsoft.com/office/drawing/2014/main" id="{CF86A6F7-AED6-48CF-9E19-8CBE3398B0C5}"/>
              </a:ext>
            </a:extLst>
          </p:cNvPr>
          <p:cNvSpPr txBox="1">
            <a:spLocks/>
          </p:cNvSpPr>
          <p:nvPr/>
        </p:nvSpPr>
        <p:spPr>
          <a:xfrm>
            <a:off x="65474" y="208602"/>
            <a:ext cx="12197899" cy="143192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n-GB" sz="6600" dirty="0"/>
              <a:t>.NET Interactive Notebooks</a:t>
            </a:r>
          </a:p>
        </p:txBody>
      </p:sp>
      <p:sp>
        <p:nvSpPr>
          <p:cNvPr id="8" name="Footer Placeholder 3">
            <a:extLst>
              <a:ext uri="{FF2B5EF4-FFF2-40B4-BE49-F238E27FC236}">
                <a16:creationId xmlns:a16="http://schemas.microsoft.com/office/drawing/2014/main" id="{D175A1EF-C41D-41B7-929B-6720389F285A}"/>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pic>
        <p:nvPicPr>
          <p:cNvPr id="4" name="Picture 3">
            <a:extLst>
              <a:ext uri="{FF2B5EF4-FFF2-40B4-BE49-F238E27FC236}">
                <a16:creationId xmlns:a16="http://schemas.microsoft.com/office/drawing/2014/main" id="{3105FF10-91D8-406F-A218-321A5B883EED}"/>
              </a:ext>
            </a:extLst>
          </p:cNvPr>
          <p:cNvPicPr>
            <a:picLocks noChangeAspect="1"/>
          </p:cNvPicPr>
          <p:nvPr/>
        </p:nvPicPr>
        <p:blipFill>
          <a:blip r:embed="rId3"/>
          <a:stretch>
            <a:fillRect/>
          </a:stretch>
        </p:blipFill>
        <p:spPr>
          <a:xfrm>
            <a:off x="456885" y="1534316"/>
            <a:ext cx="6351668" cy="4148028"/>
          </a:xfrm>
          <a:prstGeom prst="rect">
            <a:avLst/>
          </a:prstGeom>
        </p:spPr>
      </p:pic>
      <p:sp>
        <p:nvSpPr>
          <p:cNvPr id="10" name="TextBox 9">
            <a:extLst>
              <a:ext uri="{FF2B5EF4-FFF2-40B4-BE49-F238E27FC236}">
                <a16:creationId xmlns:a16="http://schemas.microsoft.com/office/drawing/2014/main" id="{0F0CA182-FE51-4536-86DA-27C7F3BBAA1A}"/>
              </a:ext>
            </a:extLst>
          </p:cNvPr>
          <p:cNvSpPr txBox="1"/>
          <p:nvPr/>
        </p:nvSpPr>
        <p:spPr>
          <a:xfrm>
            <a:off x="6946640" y="1534316"/>
            <a:ext cx="6130212" cy="369332"/>
          </a:xfrm>
          <a:prstGeom prst="rect">
            <a:avLst/>
          </a:prstGeom>
          <a:noFill/>
        </p:spPr>
        <p:txBody>
          <a:bodyPr wrap="square">
            <a:spAutoFit/>
          </a:bodyPr>
          <a:lstStyle/>
          <a:p>
            <a:r>
              <a:rPr lang="en-GB" dirty="0">
                <a:hlinkClick r:id="rId4"/>
              </a:rPr>
              <a:t>https://dotnet.microsoft.com/download/dotnet/5.0</a:t>
            </a:r>
            <a:r>
              <a:rPr lang="en-GB" dirty="0"/>
              <a:t> </a:t>
            </a:r>
          </a:p>
        </p:txBody>
      </p:sp>
      <p:sp>
        <p:nvSpPr>
          <p:cNvPr id="2" name="TextBox 1">
            <a:extLst>
              <a:ext uri="{FF2B5EF4-FFF2-40B4-BE49-F238E27FC236}">
                <a16:creationId xmlns:a16="http://schemas.microsoft.com/office/drawing/2014/main" id="{80C3CD87-8D8B-499A-98A7-11D1DE71C871}"/>
              </a:ext>
            </a:extLst>
          </p:cNvPr>
          <p:cNvSpPr txBox="1"/>
          <p:nvPr/>
        </p:nvSpPr>
        <p:spPr>
          <a:xfrm>
            <a:off x="7557796" y="2844276"/>
            <a:ext cx="4086808" cy="2308324"/>
          </a:xfrm>
          <a:prstGeom prst="rect">
            <a:avLst/>
          </a:prstGeom>
          <a:noFill/>
        </p:spPr>
        <p:txBody>
          <a:bodyPr wrap="square" rtlCol="0">
            <a:spAutoFit/>
          </a:bodyPr>
          <a:lstStyle/>
          <a:p>
            <a:r>
              <a:rPr lang="en-GB" sz="3600" dirty="0"/>
              <a:t>If you have earlier releases – you </a:t>
            </a:r>
            <a:r>
              <a:rPr lang="en-GB" sz="3600" i="1" dirty="0"/>
              <a:t>MAY</a:t>
            </a:r>
            <a:r>
              <a:rPr lang="en-GB" sz="3600" dirty="0"/>
              <a:t> need to uninstall and repair - YMMV</a:t>
            </a:r>
          </a:p>
        </p:txBody>
      </p:sp>
    </p:spTree>
    <p:extLst>
      <p:ext uri="{BB962C8B-B14F-4D97-AF65-F5344CB8AC3E}">
        <p14:creationId xmlns:p14="http://schemas.microsoft.com/office/powerpoint/2010/main" val="26074836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Content Placeholder 9">
            <a:extLst>
              <a:ext uri="{FF2B5EF4-FFF2-40B4-BE49-F238E27FC236}">
                <a16:creationId xmlns:a16="http://schemas.microsoft.com/office/drawing/2014/main" id="{CF86A6F7-AED6-48CF-9E19-8CBE3398B0C5}"/>
              </a:ext>
            </a:extLst>
          </p:cNvPr>
          <p:cNvSpPr txBox="1">
            <a:spLocks/>
          </p:cNvSpPr>
          <p:nvPr/>
        </p:nvSpPr>
        <p:spPr>
          <a:xfrm>
            <a:off x="65474" y="208602"/>
            <a:ext cx="12197899" cy="143192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n-GB" sz="6600" dirty="0"/>
              <a:t>.NET Interactive Notebooks</a:t>
            </a:r>
          </a:p>
        </p:txBody>
      </p:sp>
      <p:sp>
        <p:nvSpPr>
          <p:cNvPr id="8" name="Footer Placeholder 3">
            <a:extLst>
              <a:ext uri="{FF2B5EF4-FFF2-40B4-BE49-F238E27FC236}">
                <a16:creationId xmlns:a16="http://schemas.microsoft.com/office/drawing/2014/main" id="{D175A1EF-C41D-41B7-929B-6720389F285A}"/>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
        <p:nvSpPr>
          <p:cNvPr id="10" name="TextBox 9">
            <a:extLst>
              <a:ext uri="{FF2B5EF4-FFF2-40B4-BE49-F238E27FC236}">
                <a16:creationId xmlns:a16="http://schemas.microsoft.com/office/drawing/2014/main" id="{0F0CA182-FE51-4536-86DA-27C7F3BBAA1A}"/>
              </a:ext>
            </a:extLst>
          </p:cNvPr>
          <p:cNvSpPr txBox="1"/>
          <p:nvPr/>
        </p:nvSpPr>
        <p:spPr>
          <a:xfrm>
            <a:off x="1317947" y="5997130"/>
            <a:ext cx="9692952" cy="369332"/>
          </a:xfrm>
          <a:prstGeom prst="rect">
            <a:avLst/>
          </a:prstGeom>
          <a:noFill/>
        </p:spPr>
        <p:txBody>
          <a:bodyPr wrap="square">
            <a:spAutoFit/>
          </a:bodyPr>
          <a:lstStyle/>
          <a:p>
            <a:r>
              <a:rPr lang="en-GB" dirty="0">
                <a:hlinkClick r:id="rId3"/>
              </a:rPr>
              <a:t>https://marketplace.visualstudio.com/items?itemName=ms-dotnettools.dotnet-interactive-vscode</a:t>
            </a:r>
            <a:r>
              <a:rPr lang="en-GB" dirty="0"/>
              <a:t> </a:t>
            </a:r>
          </a:p>
        </p:txBody>
      </p:sp>
      <p:pic>
        <p:nvPicPr>
          <p:cNvPr id="5" name="Picture 4">
            <a:extLst>
              <a:ext uri="{FF2B5EF4-FFF2-40B4-BE49-F238E27FC236}">
                <a16:creationId xmlns:a16="http://schemas.microsoft.com/office/drawing/2014/main" id="{2DB7B1E1-E54D-47C7-A9AE-E80E5E3F62BD}"/>
              </a:ext>
            </a:extLst>
          </p:cNvPr>
          <p:cNvPicPr>
            <a:picLocks noChangeAspect="1"/>
          </p:cNvPicPr>
          <p:nvPr/>
        </p:nvPicPr>
        <p:blipFill>
          <a:blip r:embed="rId4"/>
          <a:stretch>
            <a:fillRect/>
          </a:stretch>
        </p:blipFill>
        <p:spPr>
          <a:xfrm>
            <a:off x="4041111" y="1579983"/>
            <a:ext cx="4109778" cy="3890865"/>
          </a:xfrm>
          <a:prstGeom prst="rect">
            <a:avLst/>
          </a:prstGeom>
        </p:spPr>
      </p:pic>
    </p:spTree>
    <p:extLst>
      <p:ext uri="{BB962C8B-B14F-4D97-AF65-F5344CB8AC3E}">
        <p14:creationId xmlns:p14="http://schemas.microsoft.com/office/powerpoint/2010/main" val="36860739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Content Placeholder 9">
            <a:extLst>
              <a:ext uri="{FF2B5EF4-FFF2-40B4-BE49-F238E27FC236}">
                <a16:creationId xmlns:a16="http://schemas.microsoft.com/office/drawing/2014/main" id="{CF86A6F7-AED6-48CF-9E19-8CBE3398B0C5}"/>
              </a:ext>
            </a:extLst>
          </p:cNvPr>
          <p:cNvSpPr txBox="1">
            <a:spLocks/>
          </p:cNvSpPr>
          <p:nvPr/>
        </p:nvSpPr>
        <p:spPr>
          <a:xfrm>
            <a:off x="65474" y="208602"/>
            <a:ext cx="12197899" cy="143192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n-GB" sz="6600" dirty="0"/>
              <a:t>.NET Interactive Notebooks</a:t>
            </a:r>
          </a:p>
        </p:txBody>
      </p:sp>
      <p:sp>
        <p:nvSpPr>
          <p:cNvPr id="8" name="Footer Placeholder 3">
            <a:extLst>
              <a:ext uri="{FF2B5EF4-FFF2-40B4-BE49-F238E27FC236}">
                <a16:creationId xmlns:a16="http://schemas.microsoft.com/office/drawing/2014/main" id="{D175A1EF-C41D-41B7-929B-6720389F285A}"/>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pic>
        <p:nvPicPr>
          <p:cNvPr id="3" name="Picture 2">
            <a:extLst>
              <a:ext uri="{FF2B5EF4-FFF2-40B4-BE49-F238E27FC236}">
                <a16:creationId xmlns:a16="http://schemas.microsoft.com/office/drawing/2014/main" id="{2EF0FE04-7007-440A-9658-4001DEDA8A2A}"/>
              </a:ext>
            </a:extLst>
          </p:cNvPr>
          <p:cNvPicPr>
            <a:picLocks noChangeAspect="1"/>
          </p:cNvPicPr>
          <p:nvPr/>
        </p:nvPicPr>
        <p:blipFill>
          <a:blip r:embed="rId3"/>
          <a:stretch>
            <a:fillRect/>
          </a:stretch>
        </p:blipFill>
        <p:spPr>
          <a:xfrm>
            <a:off x="886836" y="3502951"/>
            <a:ext cx="10555173" cy="1581371"/>
          </a:xfrm>
          <a:prstGeom prst="rect">
            <a:avLst/>
          </a:prstGeom>
        </p:spPr>
      </p:pic>
      <p:sp>
        <p:nvSpPr>
          <p:cNvPr id="9" name="TextBox 8">
            <a:extLst>
              <a:ext uri="{FF2B5EF4-FFF2-40B4-BE49-F238E27FC236}">
                <a16:creationId xmlns:a16="http://schemas.microsoft.com/office/drawing/2014/main" id="{1C2979BC-3004-491E-AFD3-AC59CD26496E}"/>
              </a:ext>
            </a:extLst>
          </p:cNvPr>
          <p:cNvSpPr txBox="1"/>
          <p:nvPr/>
        </p:nvSpPr>
        <p:spPr>
          <a:xfrm>
            <a:off x="1900334" y="2018706"/>
            <a:ext cx="8391331" cy="769441"/>
          </a:xfrm>
          <a:prstGeom prst="rect">
            <a:avLst/>
          </a:prstGeom>
          <a:noFill/>
        </p:spPr>
        <p:txBody>
          <a:bodyPr wrap="square" rtlCol="0">
            <a:spAutoFit/>
          </a:bodyPr>
          <a:lstStyle/>
          <a:p>
            <a:r>
              <a:rPr lang="en-GB" sz="4400" dirty="0"/>
              <a:t>CTRL + SHIFT + P – Always use this</a:t>
            </a:r>
          </a:p>
        </p:txBody>
      </p:sp>
    </p:spTree>
    <p:extLst>
      <p:ext uri="{BB962C8B-B14F-4D97-AF65-F5344CB8AC3E}">
        <p14:creationId xmlns:p14="http://schemas.microsoft.com/office/powerpoint/2010/main" val="35648739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FD95CC-2158-4C3B-B2CE-9876B6D7C9C7}"/>
              </a:ext>
            </a:extLst>
          </p:cNvPr>
          <p:cNvPicPr>
            <a:picLocks noChangeAspect="1"/>
          </p:cNvPicPr>
          <p:nvPr/>
        </p:nvPicPr>
        <p:blipFill>
          <a:blip r:embed="rId3"/>
          <a:stretch>
            <a:fillRect/>
          </a:stretch>
        </p:blipFill>
        <p:spPr>
          <a:xfrm>
            <a:off x="-73818" y="0"/>
            <a:ext cx="12339638" cy="6858000"/>
          </a:xfrm>
          <a:prstGeom prst="rect">
            <a:avLst/>
          </a:prstGeom>
        </p:spPr>
      </p:pic>
    </p:spTree>
    <p:extLst>
      <p:ext uri="{BB962C8B-B14F-4D97-AF65-F5344CB8AC3E}">
        <p14:creationId xmlns:p14="http://schemas.microsoft.com/office/powerpoint/2010/main" val="10068332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FD95CC-2158-4C3B-B2CE-9876B6D7C9C7}"/>
              </a:ext>
            </a:extLst>
          </p:cNvPr>
          <p:cNvPicPr>
            <a:picLocks noChangeAspect="1"/>
          </p:cNvPicPr>
          <p:nvPr/>
        </p:nvPicPr>
        <p:blipFill>
          <a:blip r:embed="rId3"/>
          <a:stretch>
            <a:fillRect/>
          </a:stretch>
        </p:blipFill>
        <p:spPr>
          <a:xfrm>
            <a:off x="-73818" y="0"/>
            <a:ext cx="12339638" cy="6858000"/>
          </a:xfrm>
          <a:prstGeom prst="rect">
            <a:avLst/>
          </a:prstGeom>
        </p:spPr>
      </p:pic>
      <p:sp>
        <p:nvSpPr>
          <p:cNvPr id="4" name="Arrow: Down 3">
            <a:extLst>
              <a:ext uri="{FF2B5EF4-FFF2-40B4-BE49-F238E27FC236}">
                <a16:creationId xmlns:a16="http://schemas.microsoft.com/office/drawing/2014/main" id="{DCF87231-1440-4226-8FFE-C85D7750E1A9}"/>
              </a:ext>
            </a:extLst>
          </p:cNvPr>
          <p:cNvSpPr/>
          <p:nvPr/>
        </p:nvSpPr>
        <p:spPr>
          <a:xfrm>
            <a:off x="11004453" y="5127454"/>
            <a:ext cx="821788" cy="14114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Arrow: Down 4">
            <a:extLst>
              <a:ext uri="{FF2B5EF4-FFF2-40B4-BE49-F238E27FC236}">
                <a16:creationId xmlns:a16="http://schemas.microsoft.com/office/drawing/2014/main" id="{08CAD600-CD1C-4027-8F53-2B826DF7D1EF}"/>
              </a:ext>
            </a:extLst>
          </p:cNvPr>
          <p:cNvSpPr/>
          <p:nvPr/>
        </p:nvSpPr>
        <p:spPr>
          <a:xfrm rot="10800000">
            <a:off x="11370212" y="1424134"/>
            <a:ext cx="821788" cy="14114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328999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FD95CC-2158-4C3B-B2CE-9876B6D7C9C7}"/>
              </a:ext>
            </a:extLst>
          </p:cNvPr>
          <p:cNvPicPr>
            <a:picLocks noChangeAspect="1"/>
          </p:cNvPicPr>
          <p:nvPr/>
        </p:nvPicPr>
        <p:blipFill>
          <a:blip r:embed="rId3"/>
          <a:stretch>
            <a:fillRect/>
          </a:stretch>
        </p:blipFill>
        <p:spPr>
          <a:xfrm>
            <a:off x="-23711080" y="-13136880"/>
            <a:ext cx="35976900" cy="19994880"/>
          </a:xfrm>
          <a:prstGeom prst="rect">
            <a:avLst/>
          </a:prstGeom>
        </p:spPr>
      </p:pic>
      <p:sp>
        <p:nvSpPr>
          <p:cNvPr id="4" name="Arrow: Down 3">
            <a:extLst>
              <a:ext uri="{FF2B5EF4-FFF2-40B4-BE49-F238E27FC236}">
                <a16:creationId xmlns:a16="http://schemas.microsoft.com/office/drawing/2014/main" id="{DCF87231-1440-4226-8FFE-C85D7750E1A9}"/>
              </a:ext>
            </a:extLst>
          </p:cNvPr>
          <p:cNvSpPr/>
          <p:nvPr/>
        </p:nvSpPr>
        <p:spPr>
          <a:xfrm>
            <a:off x="7315200" y="-3214687"/>
            <a:ext cx="4465321" cy="94345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597842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FD95CC-2158-4C3B-B2CE-9876B6D7C9C7}"/>
              </a:ext>
            </a:extLst>
          </p:cNvPr>
          <p:cNvPicPr>
            <a:picLocks noChangeAspect="1"/>
          </p:cNvPicPr>
          <p:nvPr/>
        </p:nvPicPr>
        <p:blipFill>
          <a:blip r:embed="rId3"/>
          <a:stretch>
            <a:fillRect/>
          </a:stretch>
        </p:blipFill>
        <p:spPr>
          <a:xfrm>
            <a:off x="-23711080" y="-13136880"/>
            <a:ext cx="35976900" cy="19994880"/>
          </a:xfrm>
          <a:prstGeom prst="rect">
            <a:avLst/>
          </a:prstGeom>
        </p:spPr>
      </p:pic>
      <p:pic>
        <p:nvPicPr>
          <p:cNvPr id="7" name="Picture 6">
            <a:extLst>
              <a:ext uri="{FF2B5EF4-FFF2-40B4-BE49-F238E27FC236}">
                <a16:creationId xmlns:a16="http://schemas.microsoft.com/office/drawing/2014/main" id="{F75324A3-465A-47E5-94F0-A8DDE3899D27}"/>
              </a:ext>
            </a:extLst>
          </p:cNvPr>
          <p:cNvPicPr>
            <a:picLocks noChangeAspect="1"/>
          </p:cNvPicPr>
          <p:nvPr/>
        </p:nvPicPr>
        <p:blipFill>
          <a:blip r:embed="rId4"/>
          <a:stretch>
            <a:fillRect/>
          </a:stretch>
        </p:blipFill>
        <p:spPr>
          <a:xfrm>
            <a:off x="-23711080" y="-13071758"/>
            <a:ext cx="35903080" cy="19875414"/>
          </a:xfrm>
          <a:prstGeom prst="rect">
            <a:avLst/>
          </a:prstGeom>
        </p:spPr>
      </p:pic>
      <p:sp>
        <p:nvSpPr>
          <p:cNvPr id="8" name="Footer Placeholder 3">
            <a:extLst>
              <a:ext uri="{FF2B5EF4-FFF2-40B4-BE49-F238E27FC236}">
                <a16:creationId xmlns:a16="http://schemas.microsoft.com/office/drawing/2014/main" id="{D175A1EF-C41D-41B7-929B-6720389F285A}"/>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
        <p:nvSpPr>
          <p:cNvPr id="4" name="Arrow: Down 3">
            <a:extLst>
              <a:ext uri="{FF2B5EF4-FFF2-40B4-BE49-F238E27FC236}">
                <a16:creationId xmlns:a16="http://schemas.microsoft.com/office/drawing/2014/main" id="{DCF87231-1440-4226-8FFE-C85D7750E1A9}"/>
              </a:ext>
            </a:extLst>
          </p:cNvPr>
          <p:cNvSpPr/>
          <p:nvPr/>
        </p:nvSpPr>
        <p:spPr>
          <a:xfrm>
            <a:off x="7315200" y="-3214687"/>
            <a:ext cx="4465321" cy="94345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642038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Placeholder 2" descr="A person wearing glasses&#10;&#10;Description automatically generated">
            <a:extLst>
              <a:ext uri="{FF2B5EF4-FFF2-40B4-BE49-F238E27FC236}">
                <a16:creationId xmlns:a16="http://schemas.microsoft.com/office/drawing/2014/main" id="{AFB66943-7294-4E4C-B3C6-B5732CEFE1D0}"/>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6075" b="26315"/>
          <a:stretch/>
        </p:blipFill>
        <p:spPr>
          <a:xfrm>
            <a:off x="1370956" y="285753"/>
            <a:ext cx="1924049" cy="1924049"/>
          </a:xfrm>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a:xfrm>
            <a:off x="1016211" y="2634200"/>
            <a:ext cx="5445189" cy="596555"/>
          </a:xfrm>
        </p:spPr>
        <p:txBody>
          <a:bodyPr>
            <a:normAutofit fontScale="90000"/>
          </a:bodyPr>
          <a:lstStyle/>
          <a:p>
            <a:r>
              <a:rPr lang="en-US" dirty="0"/>
              <a:t>Rob Sewell</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a:xfrm>
            <a:off x="1074825" y="3429000"/>
            <a:ext cx="5436992" cy="1032933"/>
          </a:xfrm>
        </p:spPr>
        <p:txBody>
          <a:bodyPr>
            <a:normAutofit lnSpcReduction="10000"/>
          </a:bodyPr>
          <a:lstStyle/>
          <a:p>
            <a:pPr marL="0" indent="0">
              <a:buNone/>
            </a:pPr>
            <a:r>
              <a:rPr lang="en-US" dirty="0"/>
              <a:t>Consultant</a:t>
            </a:r>
            <a:br>
              <a:rPr lang="en-US" dirty="0"/>
            </a:br>
            <a:r>
              <a:rPr lang="en-US" dirty="0"/>
              <a:t>Sewells Consulting Ltd</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a:xfrm>
            <a:off x="1074825" y="4660178"/>
            <a:ext cx="4868547" cy="1425277"/>
          </a:xfrm>
        </p:spPr>
        <p:txBody>
          <a:bodyPr>
            <a:normAutofit fontScale="92500" lnSpcReduction="10000"/>
          </a:bodyPr>
          <a:lstStyle/>
          <a:p>
            <a:r>
              <a:rPr lang="en-US" sz="2800" dirty="0" err="1"/>
              <a:t>beard.media</a:t>
            </a:r>
            <a:r>
              <a:rPr lang="en-US" sz="2800" dirty="0"/>
              <a:t>\book</a:t>
            </a:r>
          </a:p>
          <a:p>
            <a:r>
              <a:rPr lang="en-US" dirty="0"/>
              <a:t>@sqldbawithbeard</a:t>
            </a:r>
          </a:p>
          <a:p>
            <a:r>
              <a:rPr lang="en-US" dirty="0"/>
              <a:t>blog.robsewell.com</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a:xfrm>
            <a:off x="6934426" y="3574251"/>
            <a:ext cx="4868547" cy="2409140"/>
          </a:xfrm>
        </p:spPr>
        <p:txBody>
          <a:bodyPr>
            <a:normAutofit lnSpcReduction="10000"/>
          </a:bodyPr>
          <a:lstStyle/>
          <a:p>
            <a:pPr marL="0" indent="0">
              <a:buNone/>
            </a:pPr>
            <a:r>
              <a:rPr lang="en-US" sz="3600" dirty="0" err="1"/>
              <a:t>dbatoolsMoL</a:t>
            </a:r>
            <a:br>
              <a:rPr lang="en-US" sz="3600" dirty="0"/>
            </a:br>
            <a:r>
              <a:rPr lang="en-US" sz="3600" dirty="0"/>
              <a:t>dbachecks</a:t>
            </a:r>
          </a:p>
          <a:p>
            <a:pPr marL="0" indent="0">
              <a:buNone/>
            </a:pPr>
            <a:r>
              <a:rPr lang="en-US" sz="3600" dirty="0" err="1"/>
              <a:t>ADSNotebooks</a:t>
            </a:r>
            <a:br>
              <a:rPr lang="en-US" sz="3600" dirty="0"/>
            </a:br>
            <a:r>
              <a:rPr lang="en-US" sz="3600" dirty="0"/>
              <a:t>PowerShell Community </a:t>
            </a:r>
          </a:p>
          <a:p>
            <a:pPr marL="0" indent="0">
              <a:buNone/>
            </a:pPr>
            <a:r>
              <a:rPr lang="en-US" sz="3600" dirty="0"/>
              <a:t>Data Community</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a:xfrm>
            <a:off x="7364929" y="1048725"/>
            <a:ext cx="4438044" cy="1924049"/>
          </a:xfrm>
        </p:spPr>
        <p:txBody>
          <a:bodyPr>
            <a:normAutofit lnSpcReduction="10000"/>
          </a:bodyPr>
          <a:lstStyle/>
          <a:p>
            <a:pPr marL="0" indent="0">
              <a:buNone/>
            </a:pPr>
            <a:r>
              <a:rPr lang="en-US" sz="3600" dirty="0"/>
              <a:t>Bearded Consultant</a:t>
            </a:r>
          </a:p>
          <a:p>
            <a:pPr marL="0" indent="0">
              <a:buNone/>
            </a:pPr>
            <a:r>
              <a:rPr lang="en-US" sz="3600" dirty="0"/>
              <a:t>Automator</a:t>
            </a:r>
          </a:p>
          <a:p>
            <a:pPr marL="0" indent="0">
              <a:buNone/>
            </a:pPr>
            <a:r>
              <a:rPr lang="en-US" sz="3600" dirty="0"/>
              <a:t>Trainer</a:t>
            </a:r>
          </a:p>
          <a:p>
            <a:pPr marL="0" indent="0">
              <a:buNone/>
            </a:pPr>
            <a:r>
              <a:rPr lang="en-US" sz="3600" dirty="0"/>
              <a:t>Dual MVP</a:t>
            </a:r>
          </a:p>
        </p:txBody>
      </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7466398" y="3574251"/>
            <a:ext cx="40511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 name="Flowchart: Connector 1">
            <a:extLst>
              <a:ext uri="{FF2B5EF4-FFF2-40B4-BE49-F238E27FC236}">
                <a16:creationId xmlns:a16="http://schemas.microsoft.com/office/drawing/2014/main" id="{CA9E83D9-54F1-460E-9B77-F8ABEEBC5544}"/>
              </a:ext>
            </a:extLst>
          </p:cNvPr>
          <p:cNvSpPr/>
          <p:nvPr/>
        </p:nvSpPr>
        <p:spPr>
          <a:xfrm>
            <a:off x="1287372" y="285753"/>
            <a:ext cx="2007633" cy="1924048"/>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C9191D4F-1C19-4329-809D-57D01FAFD975}"/>
              </a:ext>
            </a:extLst>
          </p:cNvPr>
          <p:cNvSpPr/>
          <p:nvPr/>
        </p:nvSpPr>
        <p:spPr>
          <a:xfrm>
            <a:off x="5408341" y="2743213"/>
            <a:ext cx="6783659" cy="411478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74431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4632F5-D7A6-47AA-BDCF-C1B6C6B11E1D}"/>
              </a:ext>
            </a:extLst>
          </p:cNvPr>
          <p:cNvPicPr>
            <a:picLocks noChangeAspect="1"/>
          </p:cNvPicPr>
          <p:nvPr/>
        </p:nvPicPr>
        <p:blipFill>
          <a:blip r:embed="rId3"/>
          <a:stretch>
            <a:fillRect/>
          </a:stretch>
        </p:blipFill>
        <p:spPr>
          <a:xfrm>
            <a:off x="-7057293" y="-167650"/>
            <a:ext cx="26845845" cy="14905145"/>
          </a:xfrm>
          <a:prstGeom prst="rect">
            <a:avLst/>
          </a:prstGeom>
        </p:spPr>
      </p:pic>
      <p:pic>
        <p:nvPicPr>
          <p:cNvPr id="7" name="Picture 6">
            <a:extLst>
              <a:ext uri="{FF2B5EF4-FFF2-40B4-BE49-F238E27FC236}">
                <a16:creationId xmlns:a16="http://schemas.microsoft.com/office/drawing/2014/main" id="{F75324A3-465A-47E5-94F0-A8DDE3899D27}"/>
              </a:ext>
            </a:extLst>
          </p:cNvPr>
          <p:cNvPicPr>
            <a:picLocks noChangeAspect="1"/>
          </p:cNvPicPr>
          <p:nvPr/>
        </p:nvPicPr>
        <p:blipFill>
          <a:blip r:embed="rId4"/>
          <a:stretch>
            <a:fillRect/>
          </a:stretch>
        </p:blipFill>
        <p:spPr>
          <a:xfrm>
            <a:off x="-7057292" y="-167650"/>
            <a:ext cx="26845846" cy="14861463"/>
          </a:xfrm>
          <a:prstGeom prst="rect">
            <a:avLst/>
          </a:prstGeom>
        </p:spPr>
      </p:pic>
      <p:sp>
        <p:nvSpPr>
          <p:cNvPr id="4" name="Arrow: Down 3">
            <a:extLst>
              <a:ext uri="{FF2B5EF4-FFF2-40B4-BE49-F238E27FC236}">
                <a16:creationId xmlns:a16="http://schemas.microsoft.com/office/drawing/2014/main" id="{DCF87231-1440-4226-8FFE-C85D7750E1A9}"/>
              </a:ext>
            </a:extLst>
          </p:cNvPr>
          <p:cNvSpPr/>
          <p:nvPr/>
        </p:nvSpPr>
        <p:spPr>
          <a:xfrm>
            <a:off x="7315200" y="-3214687"/>
            <a:ext cx="4465321" cy="94345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139257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4632F5-D7A6-47AA-BDCF-C1B6C6B11E1D}"/>
              </a:ext>
            </a:extLst>
          </p:cNvPr>
          <p:cNvPicPr>
            <a:picLocks noChangeAspect="1"/>
          </p:cNvPicPr>
          <p:nvPr/>
        </p:nvPicPr>
        <p:blipFill>
          <a:blip r:embed="rId3"/>
          <a:stretch>
            <a:fillRect/>
          </a:stretch>
        </p:blipFill>
        <p:spPr>
          <a:xfrm>
            <a:off x="-14653845" y="0"/>
            <a:ext cx="26845845" cy="14905145"/>
          </a:xfrm>
          <a:prstGeom prst="rect">
            <a:avLst/>
          </a:prstGeom>
        </p:spPr>
      </p:pic>
      <p:sp>
        <p:nvSpPr>
          <p:cNvPr id="4" name="Arrow: Down 3">
            <a:extLst>
              <a:ext uri="{FF2B5EF4-FFF2-40B4-BE49-F238E27FC236}">
                <a16:creationId xmlns:a16="http://schemas.microsoft.com/office/drawing/2014/main" id="{DCF87231-1440-4226-8FFE-C85D7750E1A9}"/>
              </a:ext>
            </a:extLst>
          </p:cNvPr>
          <p:cNvSpPr/>
          <p:nvPr/>
        </p:nvSpPr>
        <p:spPr>
          <a:xfrm rot="10800000">
            <a:off x="7726679" y="2928206"/>
            <a:ext cx="4465321" cy="94345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77229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4632F5-D7A6-47AA-BDCF-C1B6C6B11E1D}"/>
              </a:ext>
            </a:extLst>
          </p:cNvPr>
          <p:cNvPicPr>
            <a:picLocks noChangeAspect="1"/>
          </p:cNvPicPr>
          <p:nvPr/>
        </p:nvPicPr>
        <p:blipFill>
          <a:blip r:embed="rId3"/>
          <a:stretch>
            <a:fillRect/>
          </a:stretch>
        </p:blipFill>
        <p:spPr>
          <a:xfrm>
            <a:off x="-14653845" y="-8047145"/>
            <a:ext cx="26845845" cy="14905145"/>
          </a:xfrm>
          <a:prstGeom prst="rect">
            <a:avLst/>
          </a:prstGeom>
        </p:spPr>
      </p:pic>
      <p:sp>
        <p:nvSpPr>
          <p:cNvPr id="4" name="Arrow: Down 3">
            <a:extLst>
              <a:ext uri="{FF2B5EF4-FFF2-40B4-BE49-F238E27FC236}">
                <a16:creationId xmlns:a16="http://schemas.microsoft.com/office/drawing/2014/main" id="{DCF87231-1440-4226-8FFE-C85D7750E1A9}"/>
              </a:ext>
            </a:extLst>
          </p:cNvPr>
          <p:cNvSpPr/>
          <p:nvPr/>
        </p:nvSpPr>
        <p:spPr>
          <a:xfrm>
            <a:off x="7726679" y="-3144348"/>
            <a:ext cx="4465321" cy="94345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891899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C76DB9-6FFC-47B6-8115-1C938CB1812D}"/>
              </a:ext>
            </a:extLst>
          </p:cNvPr>
          <p:cNvPicPr>
            <a:picLocks noChangeAspect="1"/>
          </p:cNvPicPr>
          <p:nvPr/>
        </p:nvPicPr>
        <p:blipFill>
          <a:blip r:embed="rId3"/>
          <a:stretch>
            <a:fillRect/>
          </a:stretch>
        </p:blipFill>
        <p:spPr>
          <a:xfrm>
            <a:off x="0" y="0"/>
            <a:ext cx="12192000" cy="6462346"/>
          </a:xfrm>
          <a:prstGeom prst="rect">
            <a:avLst/>
          </a:prstGeom>
        </p:spPr>
      </p:pic>
    </p:spTree>
    <p:extLst>
      <p:ext uri="{BB962C8B-B14F-4D97-AF65-F5344CB8AC3E}">
        <p14:creationId xmlns:p14="http://schemas.microsoft.com/office/powerpoint/2010/main" val="33200434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C76DB9-6FFC-47B6-8115-1C938CB1812D}"/>
              </a:ext>
            </a:extLst>
          </p:cNvPr>
          <p:cNvPicPr>
            <a:picLocks noChangeAspect="1"/>
          </p:cNvPicPr>
          <p:nvPr/>
        </p:nvPicPr>
        <p:blipFill>
          <a:blip r:embed="rId3"/>
          <a:stretch>
            <a:fillRect/>
          </a:stretch>
        </p:blipFill>
        <p:spPr>
          <a:xfrm>
            <a:off x="-18577560" y="0"/>
            <a:ext cx="30769560" cy="16309346"/>
          </a:xfrm>
          <a:prstGeom prst="rect">
            <a:avLst/>
          </a:prstGeom>
        </p:spPr>
      </p:pic>
    </p:spTree>
    <p:extLst>
      <p:ext uri="{BB962C8B-B14F-4D97-AF65-F5344CB8AC3E}">
        <p14:creationId xmlns:p14="http://schemas.microsoft.com/office/powerpoint/2010/main" val="26230553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C76DB9-6FFC-47B6-8115-1C938CB1812D}"/>
              </a:ext>
            </a:extLst>
          </p:cNvPr>
          <p:cNvPicPr>
            <a:picLocks noChangeAspect="1"/>
          </p:cNvPicPr>
          <p:nvPr/>
        </p:nvPicPr>
        <p:blipFill>
          <a:blip r:embed="rId3"/>
          <a:stretch>
            <a:fillRect/>
          </a:stretch>
        </p:blipFill>
        <p:spPr>
          <a:xfrm>
            <a:off x="0" y="0"/>
            <a:ext cx="25445616" cy="13487400"/>
          </a:xfrm>
          <a:prstGeom prst="rect">
            <a:avLst/>
          </a:prstGeom>
        </p:spPr>
      </p:pic>
    </p:spTree>
    <p:extLst>
      <p:ext uri="{BB962C8B-B14F-4D97-AF65-F5344CB8AC3E}">
        <p14:creationId xmlns:p14="http://schemas.microsoft.com/office/powerpoint/2010/main" val="19068062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C76DB9-6FFC-47B6-8115-1C938CB1812D}"/>
              </a:ext>
            </a:extLst>
          </p:cNvPr>
          <p:cNvPicPr>
            <a:picLocks noChangeAspect="1"/>
          </p:cNvPicPr>
          <p:nvPr/>
        </p:nvPicPr>
        <p:blipFill>
          <a:blip r:embed="rId3"/>
          <a:stretch>
            <a:fillRect/>
          </a:stretch>
        </p:blipFill>
        <p:spPr>
          <a:xfrm>
            <a:off x="-18252336" y="-9278962"/>
            <a:ext cx="30444336" cy="16136962"/>
          </a:xfrm>
          <a:prstGeom prst="rect">
            <a:avLst/>
          </a:prstGeom>
        </p:spPr>
      </p:pic>
    </p:spTree>
    <p:extLst>
      <p:ext uri="{BB962C8B-B14F-4D97-AF65-F5344CB8AC3E}">
        <p14:creationId xmlns:p14="http://schemas.microsoft.com/office/powerpoint/2010/main" val="7618706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C76DB9-6FFC-47B6-8115-1C938CB1812D}"/>
              </a:ext>
            </a:extLst>
          </p:cNvPr>
          <p:cNvPicPr>
            <a:picLocks noChangeAspect="1"/>
          </p:cNvPicPr>
          <p:nvPr/>
        </p:nvPicPr>
        <p:blipFill>
          <a:blip r:embed="rId3"/>
          <a:stretch>
            <a:fillRect/>
          </a:stretch>
        </p:blipFill>
        <p:spPr>
          <a:xfrm>
            <a:off x="0" y="-8401380"/>
            <a:ext cx="29047440" cy="15396540"/>
          </a:xfrm>
          <a:prstGeom prst="rect">
            <a:avLst/>
          </a:prstGeom>
        </p:spPr>
      </p:pic>
    </p:spTree>
    <p:extLst>
      <p:ext uri="{BB962C8B-B14F-4D97-AF65-F5344CB8AC3E}">
        <p14:creationId xmlns:p14="http://schemas.microsoft.com/office/powerpoint/2010/main" val="9400166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D0CBBB-5876-4AFF-8CF8-7BEF0B49D51A}"/>
              </a:ext>
            </a:extLst>
          </p:cNvPr>
          <p:cNvPicPr>
            <a:picLocks noChangeAspect="1"/>
          </p:cNvPicPr>
          <p:nvPr/>
        </p:nvPicPr>
        <p:blipFill>
          <a:blip r:embed="rId3"/>
          <a:stretch>
            <a:fillRect/>
          </a:stretch>
        </p:blipFill>
        <p:spPr>
          <a:xfrm>
            <a:off x="0" y="-182880"/>
            <a:ext cx="12197064" cy="5913120"/>
          </a:xfrm>
          <a:prstGeom prst="rect">
            <a:avLst/>
          </a:prstGeom>
        </p:spPr>
      </p:pic>
      <p:sp>
        <p:nvSpPr>
          <p:cNvPr id="6" name="TextBox 5">
            <a:extLst>
              <a:ext uri="{FF2B5EF4-FFF2-40B4-BE49-F238E27FC236}">
                <a16:creationId xmlns:a16="http://schemas.microsoft.com/office/drawing/2014/main" id="{9CF978BA-3336-4963-A090-23AB05FBFB7D}"/>
              </a:ext>
            </a:extLst>
          </p:cNvPr>
          <p:cNvSpPr txBox="1"/>
          <p:nvPr/>
        </p:nvSpPr>
        <p:spPr>
          <a:xfrm>
            <a:off x="255270" y="5867400"/>
            <a:ext cx="11681460" cy="646331"/>
          </a:xfrm>
          <a:prstGeom prst="rect">
            <a:avLst/>
          </a:prstGeom>
          <a:solidFill>
            <a:schemeClr val="bg2">
              <a:lumMod val="10000"/>
            </a:schemeClr>
          </a:solidFill>
        </p:spPr>
        <p:txBody>
          <a:bodyPr wrap="square">
            <a:spAutoFit/>
          </a:bodyPr>
          <a:lstStyle/>
          <a:p>
            <a:r>
              <a:rPr lang="en-GB" b="0" dirty="0">
                <a:solidFill>
                  <a:srgbClr val="6A9955"/>
                </a:solidFill>
                <a:effectLst/>
                <a:latin typeface="Consolas" panose="020B0609020204030204" pitchFamily="49" charset="0"/>
              </a:rPr>
              <a:t>#!</a:t>
            </a:r>
            <a:r>
              <a:rPr lang="en-GB" b="0" dirty="0">
                <a:solidFill>
                  <a:srgbClr val="C586C0"/>
                </a:solidFill>
                <a:effectLst/>
                <a:latin typeface="Consolas" panose="020B0609020204030204" pitchFamily="49" charset="0"/>
              </a:rPr>
              <a:t>connect</a:t>
            </a:r>
            <a:r>
              <a:rPr lang="en-GB" b="0" dirty="0">
                <a:solidFill>
                  <a:srgbClr val="6A9955"/>
                </a:solidFill>
                <a:effectLst/>
                <a:latin typeface="Consolas" panose="020B0609020204030204" pitchFamily="49" charset="0"/>
              </a:rPr>
              <a:t> </a:t>
            </a:r>
            <a:r>
              <a:rPr lang="en-GB" b="0" dirty="0" err="1">
                <a:solidFill>
                  <a:srgbClr val="9CDCFE"/>
                </a:solidFill>
                <a:effectLst/>
                <a:latin typeface="Consolas" panose="020B0609020204030204" pitchFamily="49" charset="0"/>
              </a:rPr>
              <a:t>mssql</a:t>
            </a:r>
            <a:r>
              <a:rPr lang="en-GB" b="0" dirty="0">
                <a:solidFill>
                  <a:srgbClr val="6A9955"/>
                </a:solidFill>
                <a:effectLst/>
                <a:latin typeface="Consolas" panose="020B0609020204030204" pitchFamily="49" charset="0"/>
              </a:rPr>
              <a:t> </a:t>
            </a:r>
            <a:r>
              <a:rPr lang="en-GB" b="0" dirty="0">
                <a:solidFill>
                  <a:srgbClr val="569CD6"/>
                </a:solidFill>
                <a:effectLst/>
                <a:latin typeface="Consolas" panose="020B0609020204030204" pitchFamily="49" charset="0"/>
              </a:rPr>
              <a:t>--kernel-name</a:t>
            </a:r>
            <a:r>
              <a:rPr lang="en-GB" b="0" dirty="0">
                <a:solidFill>
                  <a:srgbClr val="6A9955"/>
                </a:solidFill>
                <a:effectLst/>
                <a:latin typeface="Consolas" panose="020B0609020204030204" pitchFamily="49" charset="0"/>
              </a:rPr>
              <a:t> </a:t>
            </a:r>
            <a:r>
              <a:rPr lang="en-GB" b="0" dirty="0" err="1">
                <a:solidFill>
                  <a:srgbClr val="9CDCFE"/>
                </a:solidFill>
                <a:effectLst/>
                <a:latin typeface="Consolas" panose="020B0609020204030204" pitchFamily="49" charset="0"/>
              </a:rPr>
              <a:t>BeardDesktopMaster</a:t>
            </a:r>
            <a:r>
              <a:rPr lang="en-GB" b="0" dirty="0">
                <a:solidFill>
                  <a:srgbClr val="6A9955"/>
                </a:solidFill>
                <a:effectLst/>
                <a:latin typeface="Consolas" panose="020B0609020204030204" pitchFamily="49" charset="0"/>
              </a:rPr>
              <a:t> </a:t>
            </a:r>
            <a:r>
              <a:rPr lang="en-GB" b="0" dirty="0">
                <a:solidFill>
                  <a:srgbClr val="CE9178"/>
                </a:solidFill>
                <a:effectLst/>
                <a:latin typeface="Consolas" panose="020B0609020204030204" pitchFamily="49" charset="0"/>
              </a:rPr>
              <a:t>"Persist Security Info=False; Integrated </a:t>
            </a:r>
            <a:br>
              <a:rPr lang="en-GB" b="0" dirty="0">
                <a:solidFill>
                  <a:srgbClr val="CE9178"/>
                </a:solidFill>
                <a:effectLst/>
                <a:latin typeface="Consolas" panose="020B0609020204030204" pitchFamily="49" charset="0"/>
              </a:rPr>
            </a:br>
            <a:r>
              <a:rPr lang="en-GB" b="0" dirty="0">
                <a:solidFill>
                  <a:srgbClr val="CE9178"/>
                </a:solidFill>
                <a:effectLst/>
                <a:latin typeface="Consolas" panose="020B0609020204030204" pitchFamily="49" charset="0"/>
              </a:rPr>
              <a:t>Security=true; Initial </a:t>
            </a:r>
            <a:r>
              <a:rPr lang="en-GB" b="0" dirty="0" err="1">
                <a:solidFill>
                  <a:srgbClr val="CE9178"/>
                </a:solidFill>
                <a:effectLst/>
                <a:latin typeface="Consolas" panose="020B0609020204030204" pitchFamily="49" charset="0"/>
              </a:rPr>
              <a:t>Catalog</a:t>
            </a:r>
            <a:r>
              <a:rPr lang="en-GB" b="0" dirty="0">
                <a:solidFill>
                  <a:srgbClr val="CE9178"/>
                </a:solidFill>
                <a:effectLst/>
                <a:latin typeface="Consolas" panose="020B0609020204030204" pitchFamily="49" charset="0"/>
              </a:rPr>
              <a:t>=master; Server=localhost"</a:t>
            </a:r>
            <a:endParaRPr lang="en-GB"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6982674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7E0A34-4E70-4F73-B59E-E764C41B6380}"/>
              </a:ext>
            </a:extLst>
          </p:cNvPr>
          <p:cNvPicPr>
            <a:picLocks noChangeAspect="1"/>
          </p:cNvPicPr>
          <p:nvPr/>
        </p:nvPicPr>
        <p:blipFill>
          <a:blip r:embed="rId3"/>
          <a:stretch>
            <a:fillRect/>
          </a:stretch>
        </p:blipFill>
        <p:spPr>
          <a:xfrm>
            <a:off x="0" y="750108"/>
            <a:ext cx="12192000" cy="5357783"/>
          </a:xfrm>
          <a:prstGeom prst="rect">
            <a:avLst/>
          </a:prstGeom>
        </p:spPr>
      </p:pic>
    </p:spTree>
    <p:extLst>
      <p:ext uri="{BB962C8B-B14F-4D97-AF65-F5344CB8AC3E}">
        <p14:creationId xmlns:p14="http://schemas.microsoft.com/office/powerpoint/2010/main" val="30352859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C8C380A7-7D05-4BA1-A794-B6B0470E3C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999" y="1011937"/>
            <a:ext cx="10367476" cy="38608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97406F-317D-4061-AE6B-534B2D929A29}"/>
              </a:ext>
            </a:extLst>
          </p:cNvPr>
          <p:cNvSpPr txBox="1"/>
          <p:nvPr/>
        </p:nvSpPr>
        <p:spPr>
          <a:xfrm>
            <a:off x="3358541" y="5160675"/>
            <a:ext cx="6698392" cy="584775"/>
          </a:xfrm>
          <a:prstGeom prst="rect">
            <a:avLst/>
          </a:prstGeom>
          <a:solidFill>
            <a:schemeClr val="bg2">
              <a:alpha val="48000"/>
            </a:schemeClr>
          </a:solidFill>
        </p:spPr>
        <p:txBody>
          <a:bodyPr wrap="square" rtlCol="0">
            <a:spAutoFit/>
          </a:bodyPr>
          <a:lstStyle/>
          <a:p>
            <a:r>
              <a:rPr lang="en-GB" sz="3200" dirty="0"/>
              <a:t>Why Do I Need </a:t>
            </a:r>
            <a:r>
              <a:rPr lang="en-GB" sz="3200" dirty="0" err="1"/>
              <a:t>Jupyter</a:t>
            </a:r>
            <a:r>
              <a:rPr lang="en-GB" sz="3200" dirty="0"/>
              <a:t> Notebooks?</a:t>
            </a:r>
          </a:p>
        </p:txBody>
      </p:sp>
      <p:sp>
        <p:nvSpPr>
          <p:cNvPr id="7" name="Title 2">
            <a:extLst>
              <a:ext uri="{FF2B5EF4-FFF2-40B4-BE49-F238E27FC236}">
                <a16:creationId xmlns:a16="http://schemas.microsoft.com/office/drawing/2014/main" id="{29A9688B-9622-4AB2-BD28-9376ABB9FFD7}"/>
              </a:ext>
            </a:extLst>
          </p:cNvPr>
          <p:cNvSpPr>
            <a:spLocks noGrp="1"/>
          </p:cNvSpPr>
          <p:nvPr>
            <p:ph type="title" idx="4294967295"/>
          </p:nvPr>
        </p:nvSpPr>
        <p:spPr>
          <a:xfrm>
            <a:off x="4344988" y="193675"/>
            <a:ext cx="7847012" cy="817563"/>
          </a:xfrm>
          <a:noFill/>
        </p:spPr>
        <p:txBody>
          <a:bodyPr>
            <a:normAutofit/>
          </a:bodyPr>
          <a:lstStyle/>
          <a:p>
            <a:pPr algn="ctr"/>
            <a:r>
              <a:rPr lang="en-US" b="0" dirty="0"/>
              <a:t>I </a:t>
            </a:r>
            <a:r>
              <a:rPr lang="en-US" dirty="0" err="1"/>
              <a:t>A</a:t>
            </a:r>
            <a:r>
              <a:rPr lang="en-US" b="0" dirty="0" err="1"/>
              <a:t>in’t</a:t>
            </a:r>
            <a:r>
              <a:rPr lang="en-US" b="0" dirty="0"/>
              <a:t> No Data Scientist</a:t>
            </a:r>
          </a:p>
        </p:txBody>
      </p:sp>
      <p:sp>
        <p:nvSpPr>
          <p:cNvPr id="3" name="Rectangle 2">
            <a:extLst>
              <a:ext uri="{FF2B5EF4-FFF2-40B4-BE49-F238E27FC236}">
                <a16:creationId xmlns:a16="http://schemas.microsoft.com/office/drawing/2014/main" id="{894211BC-756D-47ED-AD54-AD06A84D8E26}"/>
              </a:ext>
            </a:extLst>
          </p:cNvPr>
          <p:cNvSpPr/>
          <p:nvPr/>
        </p:nvSpPr>
        <p:spPr>
          <a:xfrm>
            <a:off x="785326" y="4516951"/>
            <a:ext cx="2573215" cy="158123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40407911"/>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1210140" y="3429000"/>
            <a:ext cx="10595993" cy="1569660"/>
          </a:xfrm>
          <a:prstGeom prst="rect">
            <a:avLst/>
          </a:prstGeom>
        </p:spPr>
        <p:txBody>
          <a:bodyPr wrap="square">
            <a:spAutoFit/>
          </a:bodyPr>
          <a:lstStyle/>
          <a:p>
            <a:r>
              <a:rPr lang="en-GB" sz="3200" dirty="0">
                <a:hlinkClick r:id="rId3"/>
              </a:rPr>
              <a:t>https://devblogs.microsoft.com/powershell/public-preview-of-notebook-mode-in-the-powershell-preview-extension-for-visual-studio-code/</a:t>
            </a:r>
            <a:endParaRPr lang="en-GB" sz="3200" dirty="0"/>
          </a:p>
        </p:txBody>
      </p:sp>
      <p:sp>
        <p:nvSpPr>
          <p:cNvPr id="9" name="Content Placeholder 9">
            <a:extLst>
              <a:ext uri="{FF2B5EF4-FFF2-40B4-BE49-F238E27FC236}">
                <a16:creationId xmlns:a16="http://schemas.microsoft.com/office/drawing/2014/main" id="{65055C3A-0925-4B6F-8AAE-D99EB9D79ECB}"/>
              </a:ext>
            </a:extLst>
          </p:cNvPr>
          <p:cNvSpPr txBox="1">
            <a:spLocks/>
          </p:cNvSpPr>
          <p:nvPr/>
        </p:nvSpPr>
        <p:spPr>
          <a:xfrm>
            <a:off x="600521" y="166095"/>
            <a:ext cx="11815232" cy="14335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6000" b="1" i="0" dirty="0">
                <a:solidFill>
                  <a:srgbClr val="333333"/>
                </a:solidFill>
                <a:effectLst/>
                <a:latin typeface="Segoe UI" panose="020B0502040204020203" pitchFamily="34" charset="0"/>
              </a:rPr>
              <a:t>Notebook Mode in the PowerShell Preview extension for Visual Studio Code</a:t>
            </a:r>
          </a:p>
        </p:txBody>
      </p:sp>
    </p:spTree>
    <p:extLst>
      <p:ext uri="{BB962C8B-B14F-4D97-AF65-F5344CB8AC3E}">
        <p14:creationId xmlns:p14="http://schemas.microsoft.com/office/powerpoint/2010/main" val="3887055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CA619A-3EDD-4F63-83EA-F5A6A65204BD}"/>
              </a:ext>
            </a:extLst>
          </p:cNvPr>
          <p:cNvSpPr txBox="1"/>
          <p:nvPr/>
        </p:nvSpPr>
        <p:spPr>
          <a:xfrm>
            <a:off x="2549770" y="902677"/>
            <a:ext cx="9185031" cy="4708981"/>
          </a:xfrm>
          <a:prstGeom prst="rect">
            <a:avLst/>
          </a:prstGeom>
          <a:noFill/>
        </p:spPr>
        <p:txBody>
          <a:bodyPr wrap="square" rtlCol="0">
            <a:spAutoFit/>
          </a:bodyPr>
          <a:lstStyle/>
          <a:p>
            <a:r>
              <a:rPr lang="en-GB" sz="6000" dirty="0" err="1"/>
              <a:t>Whatcha</a:t>
            </a:r>
            <a:r>
              <a:rPr lang="en-GB" sz="6000" dirty="0"/>
              <a:t> </a:t>
            </a:r>
            <a:r>
              <a:rPr lang="en-GB" sz="6000" dirty="0" err="1"/>
              <a:t>gonna</a:t>
            </a:r>
            <a:r>
              <a:rPr lang="en-GB" sz="6000" dirty="0"/>
              <a:t> do?</a:t>
            </a:r>
          </a:p>
          <a:p>
            <a:endParaRPr lang="en-GB" sz="6000" dirty="0"/>
          </a:p>
          <a:p>
            <a:pPr marL="571500" indent="-571500">
              <a:buFont typeface="Arial" panose="020B0604020202020204" pitchFamily="34" charset="0"/>
              <a:buChar char="•"/>
            </a:pPr>
            <a:r>
              <a:rPr lang="en-GB" sz="3600" dirty="0"/>
              <a:t>Incident Response</a:t>
            </a:r>
          </a:p>
          <a:p>
            <a:pPr marL="571500" indent="-571500">
              <a:buFont typeface="Arial" panose="020B0604020202020204" pitchFamily="34" charset="0"/>
              <a:buChar char="•"/>
            </a:pPr>
            <a:r>
              <a:rPr lang="en-GB" sz="3600" dirty="0"/>
              <a:t>Run Books – Common Tasks </a:t>
            </a:r>
          </a:p>
          <a:p>
            <a:pPr marL="571500" indent="-571500">
              <a:buFont typeface="Arial" panose="020B0604020202020204" pitchFamily="34" charset="0"/>
              <a:buChar char="•"/>
            </a:pPr>
            <a:r>
              <a:rPr lang="en-GB" sz="3600" dirty="0"/>
              <a:t>Training/ New Starter Introduction</a:t>
            </a:r>
          </a:p>
          <a:p>
            <a:pPr marL="571500" indent="-571500">
              <a:buFont typeface="Arial" panose="020B0604020202020204" pitchFamily="34" charset="0"/>
              <a:buChar char="•"/>
            </a:pPr>
            <a:r>
              <a:rPr lang="en-GB" sz="3600" dirty="0"/>
              <a:t>Demos – Clients/team members/boss/ presentations/open source</a:t>
            </a:r>
          </a:p>
        </p:txBody>
      </p:sp>
    </p:spTree>
    <p:extLst>
      <p:ext uri="{BB962C8B-B14F-4D97-AF65-F5344CB8AC3E}">
        <p14:creationId xmlns:p14="http://schemas.microsoft.com/office/powerpoint/2010/main" val="22210601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43696E-244B-4EAA-9BF7-6D3A524A5529}"/>
              </a:ext>
            </a:extLst>
          </p:cNvPr>
          <p:cNvSpPr txBox="1"/>
          <p:nvPr/>
        </p:nvSpPr>
        <p:spPr>
          <a:xfrm rot="16200000">
            <a:off x="-2945451" y="1773088"/>
            <a:ext cx="6096000" cy="369332"/>
          </a:xfrm>
          <a:prstGeom prst="rect">
            <a:avLst/>
          </a:prstGeom>
          <a:noFill/>
        </p:spPr>
        <p:txBody>
          <a:bodyPr wrap="square">
            <a:spAutoFit/>
          </a:bodyPr>
          <a:lstStyle/>
          <a:p>
            <a:r>
              <a:rPr lang="en-GB" dirty="0"/>
              <a:t>Photo by </a:t>
            </a:r>
            <a:r>
              <a:rPr lang="en-GB" dirty="0" err="1">
                <a:hlinkClick r:id="rId2"/>
              </a:rPr>
              <a:t>naomi</a:t>
            </a:r>
            <a:r>
              <a:rPr lang="en-GB" dirty="0">
                <a:hlinkClick r:id="rId2"/>
              </a:rPr>
              <a:t> </a:t>
            </a:r>
            <a:r>
              <a:rPr lang="en-GB" dirty="0" err="1">
                <a:hlinkClick r:id="rId2"/>
              </a:rPr>
              <a:t>tamar</a:t>
            </a:r>
            <a:r>
              <a:rPr lang="en-GB" dirty="0"/>
              <a:t> on </a:t>
            </a:r>
            <a:r>
              <a:rPr lang="en-GB" dirty="0" err="1">
                <a:hlinkClick r:id="rId3"/>
              </a:rPr>
              <a:t>Unsplash</a:t>
            </a:r>
            <a:endParaRPr lang="en-GB" dirty="0"/>
          </a:p>
        </p:txBody>
      </p:sp>
      <p:pic>
        <p:nvPicPr>
          <p:cNvPr id="5" name="Picture 4" descr="A picture containing star, sky&#10;&#10;Description automatically generated">
            <a:extLst>
              <a:ext uri="{FF2B5EF4-FFF2-40B4-BE49-F238E27FC236}">
                <a16:creationId xmlns:a16="http://schemas.microsoft.com/office/drawing/2014/main" id="{F440CF3C-DBE1-4024-9553-6B16E51132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970" y="0"/>
            <a:ext cx="5486400" cy="6858000"/>
          </a:xfrm>
          <a:prstGeom prst="rect">
            <a:avLst/>
          </a:prstGeom>
        </p:spPr>
      </p:pic>
      <p:pic>
        <p:nvPicPr>
          <p:cNvPr id="7" name="Picture 6" descr="A picture containing star, sky&#10;&#10;Description automatically generated">
            <a:extLst>
              <a:ext uri="{FF2B5EF4-FFF2-40B4-BE49-F238E27FC236}">
                <a16:creationId xmlns:a16="http://schemas.microsoft.com/office/drawing/2014/main" id="{C7FBAA9E-6F35-4876-88A2-045C58AA64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7370" y="0"/>
            <a:ext cx="5486400" cy="6858000"/>
          </a:xfrm>
          <a:prstGeom prst="rect">
            <a:avLst/>
          </a:prstGeom>
          <a:scene3d>
            <a:camera prst="orthographicFront">
              <a:rot lat="0" lon="10799999" rev="0"/>
            </a:camera>
            <a:lightRig rig="threePt" dir="t"/>
          </a:scene3d>
        </p:spPr>
      </p:pic>
    </p:spTree>
    <p:extLst>
      <p:ext uri="{BB962C8B-B14F-4D97-AF65-F5344CB8AC3E}">
        <p14:creationId xmlns:p14="http://schemas.microsoft.com/office/powerpoint/2010/main" val="4891005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E9C6BAF8-BAD5-4DEB-8047-E78A653E77E9}"/>
              </a:ext>
            </a:extLst>
          </p:cNvPr>
          <p:cNvGrpSpPr/>
          <p:nvPr/>
        </p:nvGrpSpPr>
        <p:grpSpPr>
          <a:xfrm>
            <a:off x="245678" y="4503550"/>
            <a:ext cx="11413237" cy="2258758"/>
            <a:chOff x="245678" y="4503550"/>
            <a:chExt cx="11413237" cy="2258758"/>
          </a:xfrm>
        </p:grpSpPr>
        <p:sp>
          <p:nvSpPr>
            <p:cNvPr id="39" name="Rectangle 38">
              <a:extLst>
                <a:ext uri="{FF2B5EF4-FFF2-40B4-BE49-F238E27FC236}">
                  <a16:creationId xmlns:a16="http://schemas.microsoft.com/office/drawing/2014/main" id="{63B05E13-6CF5-4C40-8A1A-8B00258CD235}"/>
                </a:ext>
              </a:extLst>
            </p:cNvPr>
            <p:cNvSpPr/>
            <p:nvPr/>
          </p:nvSpPr>
          <p:spPr bwMode="auto">
            <a:xfrm>
              <a:off x="245678" y="4503550"/>
              <a:ext cx="11413237" cy="2258758"/>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ln>
                    <a:solidFill>
                      <a:schemeClr val="accent6">
                        <a:lumMod val="20000"/>
                        <a:lumOff val="80000"/>
                      </a:schemeClr>
                    </a:solidFill>
                  </a:ln>
                  <a:solidFill>
                    <a:schemeClr val="tx1">
                      <a:lumMod val="75000"/>
                      <a:lumOff val="25000"/>
                    </a:schemeClr>
                  </a:solidFill>
                  <a:latin typeface="+mj-lt"/>
                  <a:ea typeface="Segoe UI" pitchFamily="34" charset="0"/>
                  <a:cs typeface="Segoe UI" pitchFamily="34" charset="0"/>
                </a:rPr>
                <a:t>Post Mortem</a:t>
              </a:r>
            </a:p>
          </p:txBody>
        </p:sp>
        <p:grpSp>
          <p:nvGrpSpPr>
            <p:cNvPr id="59" name="Group 58">
              <a:extLst>
                <a:ext uri="{FF2B5EF4-FFF2-40B4-BE49-F238E27FC236}">
                  <a16:creationId xmlns:a16="http://schemas.microsoft.com/office/drawing/2014/main" id="{2802D59D-F506-4ADA-8D9A-2B2AEBD76491}"/>
                </a:ext>
              </a:extLst>
            </p:cNvPr>
            <p:cNvGrpSpPr/>
            <p:nvPr/>
          </p:nvGrpSpPr>
          <p:grpSpPr>
            <a:xfrm>
              <a:off x="380421" y="5010150"/>
              <a:ext cx="2924175" cy="850083"/>
              <a:chOff x="274239" y="4895987"/>
              <a:chExt cx="2924175" cy="850083"/>
            </a:xfrm>
          </p:grpSpPr>
          <p:sp>
            <p:nvSpPr>
              <p:cNvPr id="43" name="Rectangle: Rounded Corners 42">
                <a:extLst>
                  <a:ext uri="{FF2B5EF4-FFF2-40B4-BE49-F238E27FC236}">
                    <a16:creationId xmlns:a16="http://schemas.microsoft.com/office/drawing/2014/main" id="{07B18497-7A3A-42CE-9C04-7A3AA8DC21B1}"/>
                  </a:ext>
                </a:extLst>
              </p:cNvPr>
              <p:cNvSpPr/>
              <p:nvPr/>
            </p:nvSpPr>
            <p:spPr bwMode="auto">
              <a:xfrm>
                <a:off x="274239" y="4895987"/>
                <a:ext cx="2924175" cy="850083"/>
              </a:xfrm>
              <a:prstGeom prst="round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a:solidFill>
                      <a:schemeClr val="bg1">
                        <a:lumMod val="95000"/>
                      </a:schemeClr>
                    </a:solidFill>
                    <a:ea typeface="Segoe UI" pitchFamily="34" charset="0"/>
                    <a:cs typeface="Segoe UI" pitchFamily="34" charset="0"/>
                  </a:rPr>
                  <a:t>Analyze and enrich Troubleshooting Repo</a:t>
                </a:r>
              </a:p>
            </p:txBody>
          </p:sp>
          <p:pic>
            <p:nvPicPr>
              <p:cNvPr id="46" name="Graphic 45" descr="Scribble">
                <a:extLst>
                  <a:ext uri="{FF2B5EF4-FFF2-40B4-BE49-F238E27FC236}">
                    <a16:creationId xmlns:a16="http://schemas.microsoft.com/office/drawing/2014/main" id="{C18A9DD7-2D2D-49CE-9D59-E5626AE6FA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90849" y="4954072"/>
                <a:ext cx="543770" cy="543770"/>
              </a:xfrm>
              <a:prstGeom prst="rect">
                <a:avLst/>
              </a:prstGeom>
            </p:spPr>
          </p:pic>
        </p:grpSp>
      </p:grpSp>
      <p:grpSp>
        <p:nvGrpSpPr>
          <p:cNvPr id="60" name="Group 59">
            <a:extLst>
              <a:ext uri="{FF2B5EF4-FFF2-40B4-BE49-F238E27FC236}">
                <a16:creationId xmlns:a16="http://schemas.microsoft.com/office/drawing/2014/main" id="{6A61897C-D994-462D-BCE5-5ED5EA5B1E93}"/>
              </a:ext>
            </a:extLst>
          </p:cNvPr>
          <p:cNvGrpSpPr/>
          <p:nvPr/>
        </p:nvGrpSpPr>
        <p:grpSpPr>
          <a:xfrm>
            <a:off x="192181" y="2522291"/>
            <a:ext cx="11413237" cy="1868039"/>
            <a:chOff x="192181" y="2524130"/>
            <a:chExt cx="11413237" cy="1637775"/>
          </a:xfrm>
        </p:grpSpPr>
        <p:sp>
          <p:nvSpPr>
            <p:cNvPr id="37" name="Rectangle 36">
              <a:extLst>
                <a:ext uri="{FF2B5EF4-FFF2-40B4-BE49-F238E27FC236}">
                  <a16:creationId xmlns:a16="http://schemas.microsoft.com/office/drawing/2014/main" id="{AE2C9B12-141D-49DC-8511-5B75BE256A81}"/>
                </a:ext>
              </a:extLst>
            </p:cNvPr>
            <p:cNvSpPr/>
            <p:nvPr/>
          </p:nvSpPr>
          <p:spPr bwMode="auto">
            <a:xfrm>
              <a:off x="192181" y="2524130"/>
              <a:ext cx="11413237" cy="1637775"/>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a:ln>
                    <a:solidFill>
                      <a:schemeClr val="accent6">
                        <a:lumMod val="20000"/>
                        <a:lumOff val="80000"/>
                      </a:schemeClr>
                    </a:solidFill>
                  </a:ln>
                  <a:solidFill>
                    <a:srgbClr val="243A5E"/>
                  </a:solidFill>
                  <a:latin typeface="+mj-lt"/>
                  <a:ea typeface="Segoe UI" pitchFamily="34" charset="0"/>
                  <a:cs typeface="Segoe UI" pitchFamily="34" charset="0"/>
                </a:rPr>
                <a:t>Investigate &amp; Mitigate</a:t>
              </a:r>
              <a:endParaRPr lang="en-US" sz="2000" b="1">
                <a:solidFill>
                  <a:srgbClr val="243A5E"/>
                </a:solidFill>
                <a:latin typeface="+mj-lt"/>
                <a:ea typeface="Segoe UI" pitchFamily="34" charset="0"/>
                <a:cs typeface="Segoe UI" pitchFamily="34" charset="0"/>
              </a:endParaRPr>
            </a:p>
          </p:txBody>
        </p:sp>
        <p:grpSp>
          <p:nvGrpSpPr>
            <p:cNvPr id="41" name="Group 40">
              <a:extLst>
                <a:ext uri="{FF2B5EF4-FFF2-40B4-BE49-F238E27FC236}">
                  <a16:creationId xmlns:a16="http://schemas.microsoft.com/office/drawing/2014/main" id="{D2E1B6F9-23EE-4AB7-BFFA-8793F3B4FBEF}"/>
                </a:ext>
              </a:extLst>
            </p:cNvPr>
            <p:cNvGrpSpPr/>
            <p:nvPr/>
          </p:nvGrpSpPr>
          <p:grpSpPr>
            <a:xfrm>
              <a:off x="323271" y="3037523"/>
              <a:ext cx="2924175" cy="850083"/>
              <a:chOff x="6972300" y="1362465"/>
              <a:chExt cx="3876675" cy="1193018"/>
            </a:xfrm>
          </p:grpSpPr>
          <p:sp>
            <p:nvSpPr>
              <p:cNvPr id="40" name="Rectangle: Rounded Corners 39">
                <a:extLst>
                  <a:ext uri="{FF2B5EF4-FFF2-40B4-BE49-F238E27FC236}">
                    <a16:creationId xmlns:a16="http://schemas.microsoft.com/office/drawing/2014/main" id="{485C6551-E498-489B-BFFD-6AC40F4B1B3B}"/>
                  </a:ext>
                </a:extLst>
              </p:cNvPr>
              <p:cNvSpPr/>
              <p:nvPr/>
            </p:nvSpPr>
            <p:spPr bwMode="auto">
              <a:xfrm>
                <a:off x="6972300" y="1362465"/>
                <a:ext cx="3876675" cy="1193018"/>
              </a:xfrm>
              <a:prstGeom prst="round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a:solidFill>
                      <a:schemeClr val="bg1">
                        <a:lumMod val="95000"/>
                      </a:schemeClr>
                    </a:solidFill>
                    <a:ea typeface="Segoe UI" pitchFamily="34" charset="0"/>
                    <a:cs typeface="Segoe UI" pitchFamily="34" charset="0"/>
                  </a:rPr>
                  <a:t>Use Notebook as the incident’s audit trail </a:t>
                </a:r>
              </a:p>
            </p:txBody>
          </p:sp>
          <p:pic>
            <p:nvPicPr>
              <p:cNvPr id="20" name="Graphic 19" descr="Scroll">
                <a:extLst>
                  <a:ext uri="{FF2B5EF4-FFF2-40B4-BE49-F238E27FC236}">
                    <a16:creationId xmlns:a16="http://schemas.microsoft.com/office/drawing/2014/main" id="{DEDB3BB2-7962-45A1-B3FD-043548C47E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23088" y="1501773"/>
                <a:ext cx="914400" cy="914400"/>
              </a:xfrm>
              <a:prstGeom prst="rect">
                <a:avLst/>
              </a:prstGeom>
            </p:spPr>
          </p:pic>
        </p:grpSp>
      </p:grpSp>
      <p:sp>
        <p:nvSpPr>
          <p:cNvPr id="2" name="Title 1">
            <a:extLst>
              <a:ext uri="{FF2B5EF4-FFF2-40B4-BE49-F238E27FC236}">
                <a16:creationId xmlns:a16="http://schemas.microsoft.com/office/drawing/2014/main" id="{9B83B92E-85A0-4A0D-BB08-92C700A536A9}"/>
              </a:ext>
            </a:extLst>
          </p:cNvPr>
          <p:cNvSpPr>
            <a:spLocks noGrp="1"/>
          </p:cNvSpPr>
          <p:nvPr>
            <p:ph type="title"/>
          </p:nvPr>
        </p:nvSpPr>
        <p:spPr>
          <a:xfrm>
            <a:off x="586898" y="367569"/>
            <a:ext cx="11018520" cy="553998"/>
          </a:xfrm>
        </p:spPr>
        <p:txBody>
          <a:bodyPr>
            <a:normAutofit fontScale="90000"/>
          </a:bodyPr>
          <a:lstStyle/>
          <a:p>
            <a:r>
              <a:rPr lang="en-US"/>
              <a:t>Incident Response Flow &amp; Ecosystem</a:t>
            </a:r>
          </a:p>
        </p:txBody>
      </p:sp>
      <p:graphicFrame>
        <p:nvGraphicFramePr>
          <p:cNvPr id="4" name="Content Placeholder 3">
            <a:extLst>
              <a:ext uri="{FF2B5EF4-FFF2-40B4-BE49-F238E27FC236}">
                <a16:creationId xmlns:a16="http://schemas.microsoft.com/office/drawing/2014/main" id="{5E3049B8-B541-423B-88EF-44F0DC251ADD}"/>
              </a:ext>
            </a:extLst>
          </p:cNvPr>
          <p:cNvGraphicFramePr>
            <a:graphicFrameLocks noGrp="1"/>
          </p:cNvGraphicFramePr>
          <p:nvPr>
            <p:ph sz="quarter" idx="10"/>
          </p:nvPr>
        </p:nvGraphicFramePr>
        <p:xfrm>
          <a:off x="1295400" y="921567"/>
          <a:ext cx="10896600" cy="556886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8" name="Straight Arrow Connector 7">
            <a:extLst>
              <a:ext uri="{FF2B5EF4-FFF2-40B4-BE49-F238E27FC236}">
                <a16:creationId xmlns:a16="http://schemas.microsoft.com/office/drawing/2014/main" id="{55C0E211-3ACE-478F-BD50-8A11BE4148F2}"/>
              </a:ext>
            </a:extLst>
          </p:cNvPr>
          <p:cNvCxnSpPr>
            <a:cxnSpLocks/>
          </p:cNvCxnSpPr>
          <p:nvPr/>
        </p:nvCxnSpPr>
        <p:spPr>
          <a:xfrm>
            <a:off x="4980189" y="6156745"/>
            <a:ext cx="1779493" cy="0"/>
          </a:xfrm>
          <a:prstGeom prst="straightConnector1">
            <a:avLst/>
          </a:prstGeom>
          <a:ln w="5715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A5976809-2079-4B7A-8CC8-E25E69E85F20}"/>
              </a:ext>
            </a:extLst>
          </p:cNvPr>
          <p:cNvCxnSpPr>
            <a:cxnSpLocks/>
            <a:endCxn id="6" idx="0"/>
          </p:cNvCxnSpPr>
          <p:nvPr/>
        </p:nvCxnSpPr>
        <p:spPr>
          <a:xfrm rot="16200000" flipH="1">
            <a:off x="5481561" y="3888024"/>
            <a:ext cx="1802782" cy="1667859"/>
          </a:xfrm>
          <a:prstGeom prst="bentConnector3">
            <a:avLst>
              <a:gd name="adj1" fmla="val 1392"/>
            </a:avLst>
          </a:prstGeom>
          <a:ln w="38100">
            <a:solidFill>
              <a:schemeClr val="bg1">
                <a:lumMod val="50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C9D88CF-2C0D-4C62-8FAB-810D4B7D1736}"/>
              </a:ext>
            </a:extLst>
          </p:cNvPr>
          <p:cNvCxnSpPr>
            <a:cxnSpLocks/>
          </p:cNvCxnSpPr>
          <p:nvPr/>
        </p:nvCxnSpPr>
        <p:spPr>
          <a:xfrm flipH="1">
            <a:off x="7674082" y="6156744"/>
            <a:ext cx="1409700" cy="1"/>
          </a:xfrm>
          <a:prstGeom prst="straightConnector1">
            <a:avLst/>
          </a:prstGeom>
          <a:ln w="5715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22BDC8C0-BEC8-4AD7-B2D0-DF7EDFBCE87B}"/>
              </a:ext>
            </a:extLst>
          </p:cNvPr>
          <p:cNvGrpSpPr/>
          <p:nvPr/>
        </p:nvGrpSpPr>
        <p:grpSpPr>
          <a:xfrm>
            <a:off x="6565413" y="5623345"/>
            <a:ext cx="1302940" cy="1116550"/>
            <a:chOff x="5825531" y="5298263"/>
            <a:chExt cx="1302940" cy="1116550"/>
          </a:xfrm>
        </p:grpSpPr>
        <p:pic>
          <p:nvPicPr>
            <p:cNvPr id="6" name="Graphic 5" descr="Books on shelf">
              <a:extLst>
                <a:ext uri="{FF2B5EF4-FFF2-40B4-BE49-F238E27FC236}">
                  <a16:creationId xmlns:a16="http://schemas.microsoft.com/office/drawing/2014/main" id="{EADAFA24-0F95-4084-AFDF-63EE067B2CA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19800" y="5298263"/>
              <a:ext cx="914400" cy="914400"/>
            </a:xfrm>
            <a:prstGeom prst="rect">
              <a:avLst/>
            </a:prstGeom>
          </p:spPr>
        </p:pic>
        <p:sp>
          <p:nvSpPr>
            <p:cNvPr id="51" name="TextBox 50">
              <a:extLst>
                <a:ext uri="{FF2B5EF4-FFF2-40B4-BE49-F238E27FC236}">
                  <a16:creationId xmlns:a16="http://schemas.microsoft.com/office/drawing/2014/main" id="{7AD21A03-E31B-4E08-A8DE-FC4C38862A54}"/>
                </a:ext>
              </a:extLst>
            </p:cNvPr>
            <p:cNvSpPr txBox="1"/>
            <p:nvPr/>
          </p:nvSpPr>
          <p:spPr>
            <a:xfrm>
              <a:off x="5825531" y="6091648"/>
              <a:ext cx="1302940" cy="323165"/>
            </a:xfrm>
            <a:prstGeom prst="rect">
              <a:avLst/>
            </a:prstGeom>
            <a:noFill/>
          </p:spPr>
          <p:txBody>
            <a:bodyPr wrap="square" lIns="0" tIns="0" rIns="0" bIns="0" rtlCol="0">
              <a:spAutoFit/>
            </a:bodyPr>
            <a:lstStyle/>
            <a:p>
              <a:pPr algn="ctr"/>
              <a:r>
                <a:rPr lang="en-US" sz="1050"/>
                <a:t>Troubleshooting Notebook Repo</a:t>
              </a:r>
            </a:p>
          </p:txBody>
        </p:sp>
      </p:grpSp>
      <p:grpSp>
        <p:nvGrpSpPr>
          <p:cNvPr id="70" name="Group 69">
            <a:extLst>
              <a:ext uri="{FF2B5EF4-FFF2-40B4-BE49-F238E27FC236}">
                <a16:creationId xmlns:a16="http://schemas.microsoft.com/office/drawing/2014/main" id="{E8363B14-91CC-4361-BA39-7A88332524E4}"/>
              </a:ext>
            </a:extLst>
          </p:cNvPr>
          <p:cNvGrpSpPr/>
          <p:nvPr/>
        </p:nvGrpSpPr>
        <p:grpSpPr>
          <a:xfrm>
            <a:off x="7624572" y="1393349"/>
            <a:ext cx="1508720" cy="998949"/>
            <a:chOff x="7341890" y="1413250"/>
            <a:chExt cx="1508720" cy="998949"/>
          </a:xfrm>
        </p:grpSpPr>
        <p:pic>
          <p:nvPicPr>
            <p:cNvPr id="50" name="Graphic 49" descr="Ui Ux">
              <a:extLst>
                <a:ext uri="{FF2B5EF4-FFF2-40B4-BE49-F238E27FC236}">
                  <a16:creationId xmlns:a16="http://schemas.microsoft.com/office/drawing/2014/main" id="{19E7BB37-17C9-4AF4-9D6C-ECE73AFDCC4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39050" y="1413250"/>
              <a:ext cx="914400" cy="914400"/>
            </a:xfrm>
            <a:prstGeom prst="rect">
              <a:avLst/>
            </a:prstGeom>
          </p:spPr>
        </p:pic>
        <p:sp>
          <p:nvSpPr>
            <p:cNvPr id="53" name="TextBox 52">
              <a:extLst>
                <a:ext uri="{FF2B5EF4-FFF2-40B4-BE49-F238E27FC236}">
                  <a16:creationId xmlns:a16="http://schemas.microsoft.com/office/drawing/2014/main" id="{A55907FA-9B78-47DE-843F-8655F6EEAEC9}"/>
                </a:ext>
              </a:extLst>
            </p:cNvPr>
            <p:cNvSpPr txBox="1"/>
            <p:nvPr/>
          </p:nvSpPr>
          <p:spPr>
            <a:xfrm>
              <a:off x="7341890" y="2258311"/>
              <a:ext cx="1508720" cy="153888"/>
            </a:xfrm>
            <a:prstGeom prst="rect">
              <a:avLst/>
            </a:prstGeom>
            <a:noFill/>
          </p:spPr>
          <p:txBody>
            <a:bodyPr wrap="square" lIns="0" tIns="0" rIns="0" bIns="0" rtlCol="0">
              <a:spAutoFit/>
            </a:bodyPr>
            <a:lstStyle/>
            <a:p>
              <a:pPr algn="ctr"/>
              <a:r>
                <a:rPr lang="en-US" sz="1000"/>
                <a:t>Incident Response System</a:t>
              </a:r>
            </a:p>
          </p:txBody>
        </p:sp>
      </p:grpSp>
      <p:pic>
        <p:nvPicPr>
          <p:cNvPr id="55" name="Graphic 54" descr="Call center">
            <a:extLst>
              <a:ext uri="{FF2B5EF4-FFF2-40B4-BE49-F238E27FC236}">
                <a16:creationId xmlns:a16="http://schemas.microsoft.com/office/drawing/2014/main" id="{D8AF0C50-D2BA-4201-9199-2156392CD49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148218" y="3820561"/>
            <a:ext cx="914400" cy="914400"/>
          </a:xfrm>
          <a:prstGeom prst="rect">
            <a:avLst/>
          </a:prstGeom>
        </p:spPr>
      </p:pic>
      <p:grpSp>
        <p:nvGrpSpPr>
          <p:cNvPr id="68" name="Group 67">
            <a:extLst>
              <a:ext uri="{FF2B5EF4-FFF2-40B4-BE49-F238E27FC236}">
                <a16:creationId xmlns:a16="http://schemas.microsoft.com/office/drawing/2014/main" id="{F122489B-92AA-4C04-B3D6-244E2F536097}"/>
              </a:ext>
            </a:extLst>
          </p:cNvPr>
          <p:cNvGrpSpPr/>
          <p:nvPr/>
        </p:nvGrpSpPr>
        <p:grpSpPr>
          <a:xfrm>
            <a:off x="3457575" y="1006259"/>
            <a:ext cx="1992048" cy="3385542"/>
            <a:chOff x="3457575" y="1006259"/>
            <a:chExt cx="1992048" cy="3385542"/>
          </a:xfrm>
        </p:grpSpPr>
        <p:sp>
          <p:nvSpPr>
            <p:cNvPr id="67" name="TextBox 66">
              <a:extLst>
                <a:ext uri="{FF2B5EF4-FFF2-40B4-BE49-F238E27FC236}">
                  <a16:creationId xmlns:a16="http://schemas.microsoft.com/office/drawing/2014/main" id="{353E544D-2815-4A27-93D2-7831889689A5}"/>
                </a:ext>
              </a:extLst>
            </p:cNvPr>
            <p:cNvSpPr txBox="1"/>
            <p:nvPr/>
          </p:nvSpPr>
          <p:spPr>
            <a:xfrm>
              <a:off x="3457575" y="1006259"/>
              <a:ext cx="1992048" cy="3385542"/>
            </a:xfrm>
            <a:custGeom>
              <a:avLst/>
              <a:gdLst>
                <a:gd name="connsiteX0" fmla="*/ 0 w 1992048"/>
                <a:gd name="connsiteY0" fmla="*/ 0 h 3385542"/>
                <a:gd name="connsiteX1" fmla="*/ 1992048 w 1992048"/>
                <a:gd name="connsiteY1" fmla="*/ 0 h 3385542"/>
                <a:gd name="connsiteX2" fmla="*/ 1992048 w 1992048"/>
                <a:gd name="connsiteY2" fmla="*/ 3385542 h 3385542"/>
                <a:gd name="connsiteX3" fmla="*/ 0 w 1992048"/>
                <a:gd name="connsiteY3" fmla="*/ 3385542 h 3385542"/>
                <a:gd name="connsiteX4" fmla="*/ 0 w 1992048"/>
                <a:gd name="connsiteY4" fmla="*/ 0 h 338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2048" h="3385542" extrusionOk="0">
                  <a:moveTo>
                    <a:pt x="0" y="0"/>
                  </a:moveTo>
                  <a:cubicBezTo>
                    <a:pt x="400721" y="-5264"/>
                    <a:pt x="1030761" y="84467"/>
                    <a:pt x="1992048" y="0"/>
                  </a:cubicBezTo>
                  <a:cubicBezTo>
                    <a:pt x="1863875" y="1590886"/>
                    <a:pt x="2121198" y="2736671"/>
                    <a:pt x="1992048" y="3385542"/>
                  </a:cubicBezTo>
                  <a:cubicBezTo>
                    <a:pt x="1006587" y="3491862"/>
                    <a:pt x="779451" y="3377893"/>
                    <a:pt x="0" y="3385542"/>
                  </a:cubicBezTo>
                  <a:cubicBezTo>
                    <a:pt x="160128" y="1960339"/>
                    <a:pt x="25049" y="884477"/>
                    <a:pt x="0" y="0"/>
                  </a:cubicBezTo>
                  <a:close/>
                </a:path>
              </a:pathLst>
            </a:custGeom>
            <a:noFill/>
            <a:ln>
              <a:solidFill>
                <a:schemeClr val="accent1">
                  <a:lumMod val="75000"/>
                </a:schemeClr>
              </a:solidFill>
              <a:extLst>
                <a:ext uri="{C807C97D-BFC1-408E-A445-0C87EB9F89A2}">
                  <ask:lineSketchStyleProps xmlns:ask="http://schemas.microsoft.com/office/drawing/2018/sketchyshapes" sd="2650216993">
                    <a:prstGeom prst="rect">
                      <a:avLst/>
                    </a:prstGeom>
                    <ask:type>
                      <ask:lineSketchCurved/>
                    </ask:type>
                  </ask:lineSketchStyleProps>
                </a:ext>
              </a:extLst>
            </a:ln>
          </p:spPr>
          <p:txBody>
            <a:bodyPr wrap="square" lIns="0" tIns="0" rIns="0" bIns="0" rtlCol="0">
              <a:spAutoFit/>
            </a:bodyPr>
            <a:lstStyle/>
            <a:p>
              <a:pPr algn="ctr"/>
              <a:r>
                <a:rPr lang="en-US" sz="2000"/>
                <a:t>Automate</a:t>
              </a:r>
            </a:p>
            <a:p>
              <a:pPr algn="l"/>
              <a:endParaRPr lang="en-US" sz="2000"/>
            </a:p>
            <a:p>
              <a:pPr algn="l"/>
              <a:endParaRPr lang="en-US" sz="2000"/>
            </a:p>
            <a:p>
              <a:pPr algn="l"/>
              <a:endParaRPr lang="en-US" sz="2000"/>
            </a:p>
            <a:p>
              <a:pPr algn="l"/>
              <a:endParaRPr lang="en-US" sz="2000"/>
            </a:p>
            <a:p>
              <a:pPr algn="l"/>
              <a:endParaRPr lang="en-US" sz="2000"/>
            </a:p>
            <a:p>
              <a:pPr algn="l"/>
              <a:endParaRPr lang="en-US" sz="2000"/>
            </a:p>
            <a:p>
              <a:pPr algn="l"/>
              <a:endParaRPr lang="en-US" sz="2000"/>
            </a:p>
            <a:p>
              <a:pPr algn="l"/>
              <a:endParaRPr lang="en-US" sz="2000"/>
            </a:p>
            <a:p>
              <a:pPr algn="l"/>
              <a:endParaRPr lang="en-US" sz="2000"/>
            </a:p>
            <a:p>
              <a:pPr algn="l"/>
              <a:endParaRPr lang="en-US" sz="2000" err="1"/>
            </a:p>
          </p:txBody>
        </p:sp>
        <p:pic>
          <p:nvPicPr>
            <p:cNvPr id="66" name="Graphic 65" descr="Lightbulb and gear">
              <a:extLst>
                <a:ext uri="{FF2B5EF4-FFF2-40B4-BE49-F238E27FC236}">
                  <a16:creationId xmlns:a16="http://schemas.microsoft.com/office/drawing/2014/main" id="{CEE222C8-54EA-46D1-BE15-8E2D48186B5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065789" y="1373230"/>
              <a:ext cx="914400" cy="914400"/>
            </a:xfrm>
            <a:prstGeom prst="rect">
              <a:avLst/>
            </a:prstGeom>
          </p:spPr>
        </p:pic>
      </p:grpSp>
      <p:pic>
        <p:nvPicPr>
          <p:cNvPr id="72" name="Picture 2" descr="Download Azure Data Studio For Windows - What can it do?">
            <a:extLst>
              <a:ext uri="{FF2B5EF4-FFF2-40B4-BE49-F238E27FC236}">
                <a16:creationId xmlns:a16="http://schemas.microsoft.com/office/drawing/2014/main" id="{0DCF2B2F-8332-4C68-A433-4BA2C6666FD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217722" y="2676807"/>
            <a:ext cx="801824" cy="6363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6EB7FA-1693-48D3-A2F0-C7438A2375F7}"/>
              </a:ext>
            </a:extLst>
          </p:cNvPr>
          <p:cNvSpPr txBox="1"/>
          <p:nvPr/>
        </p:nvSpPr>
        <p:spPr>
          <a:xfrm>
            <a:off x="9083782" y="269631"/>
            <a:ext cx="2731765" cy="923330"/>
          </a:xfrm>
          <a:prstGeom prst="rect">
            <a:avLst/>
          </a:prstGeom>
          <a:noFill/>
        </p:spPr>
        <p:txBody>
          <a:bodyPr wrap="square" rtlCol="0">
            <a:spAutoFit/>
          </a:bodyPr>
          <a:lstStyle/>
          <a:p>
            <a:r>
              <a:rPr lang="en-GB" dirty="0"/>
              <a:t>From Julie </a:t>
            </a:r>
            <a:r>
              <a:rPr lang="en-GB" dirty="0">
                <a:hlinkClick r:id="rId21"/>
              </a:rPr>
              <a:t>@MSSQLGirl</a:t>
            </a:r>
            <a:br>
              <a:rPr lang="en-GB" dirty="0"/>
            </a:br>
            <a:r>
              <a:rPr lang="en-GB" dirty="0">
                <a:hlinkClick r:id="rId22"/>
              </a:rPr>
              <a:t>https://github.com/MsSQLGirl/jubilant-data-wizards</a:t>
            </a:r>
            <a:r>
              <a:rPr lang="en-GB" dirty="0"/>
              <a:t> </a:t>
            </a:r>
          </a:p>
        </p:txBody>
      </p:sp>
    </p:spTree>
    <p:extLst>
      <p:ext uri="{BB962C8B-B14F-4D97-AF65-F5344CB8AC3E}">
        <p14:creationId xmlns:p14="http://schemas.microsoft.com/office/powerpoint/2010/main" val="3235077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36322641-F7AA-4822-A59A-EB0921C55454}"/>
                                            </p:graphicEl>
                                          </p:spTgt>
                                        </p:tgtEl>
                                        <p:attrNameLst>
                                          <p:attrName>style.visibility</p:attrName>
                                        </p:attrNameLst>
                                      </p:cBhvr>
                                      <p:to>
                                        <p:strVal val="visible"/>
                                      </p:to>
                                    </p:set>
                                    <p:animEffect transition="in" filter="fade">
                                      <p:cBhvr>
                                        <p:cTn id="7" dur="500"/>
                                        <p:tgtEl>
                                          <p:spTgt spid="4">
                                            <p:graphicEl>
                                              <a:dgm id="{36322641-F7AA-4822-A59A-EB0921C55454}"/>
                                            </p:graphic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812335A3-98DD-4F47-956C-A58C5F3792AC}"/>
                                            </p:graphicEl>
                                          </p:spTgt>
                                        </p:tgtEl>
                                        <p:attrNameLst>
                                          <p:attrName>style.visibility</p:attrName>
                                        </p:attrNameLst>
                                      </p:cBhvr>
                                      <p:to>
                                        <p:strVal val="visible"/>
                                      </p:to>
                                    </p:set>
                                    <p:animEffect transition="in" filter="fade">
                                      <p:cBhvr>
                                        <p:cTn id="13" dur="500"/>
                                        <p:tgtEl>
                                          <p:spTgt spid="4">
                                            <p:graphicEl>
                                              <a:dgm id="{812335A3-98DD-4F47-956C-A58C5F3792AC}"/>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graphicEl>
                                              <a:dgm id="{14731648-ECB8-43E1-AE9A-A4661BEEF184}"/>
                                            </p:graphicEl>
                                          </p:spTgt>
                                        </p:tgtEl>
                                        <p:attrNameLst>
                                          <p:attrName>style.visibility</p:attrName>
                                        </p:attrNameLst>
                                      </p:cBhvr>
                                      <p:to>
                                        <p:strVal val="visible"/>
                                      </p:to>
                                    </p:set>
                                    <p:animEffect transition="in" filter="fade">
                                      <p:cBhvr>
                                        <p:cTn id="16" dur="500"/>
                                        <p:tgtEl>
                                          <p:spTgt spid="4">
                                            <p:graphicEl>
                                              <a:dgm id="{14731648-ECB8-43E1-AE9A-A4661BEEF184}"/>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graphicEl>
                                              <a:dgm id="{F2210C7F-FAB2-423B-B78D-9E44F1AFC860}"/>
                                            </p:graphicEl>
                                          </p:spTgt>
                                        </p:tgtEl>
                                        <p:attrNameLst>
                                          <p:attrName>style.visibility</p:attrName>
                                        </p:attrNameLst>
                                      </p:cBhvr>
                                      <p:to>
                                        <p:strVal val="visible"/>
                                      </p:to>
                                    </p:set>
                                    <p:animEffect transition="in" filter="fade">
                                      <p:cBhvr>
                                        <p:cTn id="21" dur="500"/>
                                        <p:tgtEl>
                                          <p:spTgt spid="4">
                                            <p:graphicEl>
                                              <a:dgm id="{F2210C7F-FAB2-423B-B78D-9E44F1AFC860}"/>
                                            </p:graphicEl>
                                          </p:spTgt>
                                        </p:tgtEl>
                                      </p:cBhvr>
                                    </p:animEffect>
                                  </p:childTnLst>
                                </p:cTn>
                              </p:par>
                              <p:par>
                                <p:cTn id="22" presetID="16" presetClass="entr" presetSubtype="37" fill="hold" nodeType="with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barn(outVertical)">
                                      <p:cBhvr>
                                        <p:cTn id="24" dur="500"/>
                                        <p:tgtEl>
                                          <p:spTgt spid="72"/>
                                        </p:tgtEl>
                                      </p:cBhvr>
                                    </p:animEffect>
                                  </p:childTnLst>
                                </p:cTn>
                              </p:par>
                              <p:par>
                                <p:cTn id="25" presetID="22" presetClass="entr" presetSubtype="8"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left)">
                                      <p:cBhvr>
                                        <p:cTn id="27" dur="500"/>
                                        <p:tgtEl>
                                          <p:spTgt spid="60"/>
                                        </p:tgtEl>
                                      </p:cBhvr>
                                    </p:animEffect>
                                  </p:childTnLst>
                                </p:cTn>
                              </p:par>
                              <p:par>
                                <p:cTn id="28" presetID="1" presetClass="entr" presetSubtype="0" fill="hold" nodeType="withEffect">
                                  <p:stCondLst>
                                    <p:cond delay="0"/>
                                  </p:stCondLst>
                                  <p:childTnLst>
                                    <p:set>
                                      <p:cBhvr>
                                        <p:cTn id="29" dur="1" fill="hold">
                                          <p:stCondLst>
                                            <p:cond delay="0"/>
                                          </p:stCondLst>
                                        </p:cTn>
                                        <p:tgtEl>
                                          <p:spTgt spid="55"/>
                                        </p:tgtEl>
                                        <p:attrNameLst>
                                          <p:attrName>style.visibility</p:attrName>
                                        </p:attrNameLst>
                                      </p:cBhvr>
                                      <p:to>
                                        <p:strVal val="visible"/>
                                      </p:to>
                                    </p:set>
                                  </p:childTnLst>
                                </p:cTn>
                              </p:par>
                              <p:par>
                                <p:cTn id="30" presetID="10" presetClass="entr" presetSubtype="0" fill="hold" grpId="0" nodeType="withEffect">
                                  <p:stCondLst>
                                    <p:cond delay="0"/>
                                  </p:stCondLst>
                                  <p:childTnLst>
                                    <p:set>
                                      <p:cBhvr>
                                        <p:cTn id="31" dur="1" fill="hold">
                                          <p:stCondLst>
                                            <p:cond delay="0"/>
                                          </p:stCondLst>
                                        </p:cTn>
                                        <p:tgtEl>
                                          <p:spTgt spid="4">
                                            <p:graphicEl>
                                              <a:dgm id="{8BA0ADDD-857E-4DD6-B1E7-5DBCAC203663}"/>
                                            </p:graphicEl>
                                          </p:spTgt>
                                        </p:tgtEl>
                                        <p:attrNameLst>
                                          <p:attrName>style.visibility</p:attrName>
                                        </p:attrNameLst>
                                      </p:cBhvr>
                                      <p:to>
                                        <p:strVal val="visible"/>
                                      </p:to>
                                    </p:set>
                                    <p:animEffect transition="in" filter="fade">
                                      <p:cBhvr>
                                        <p:cTn id="32" dur="500"/>
                                        <p:tgtEl>
                                          <p:spTgt spid="4">
                                            <p:graphicEl>
                                              <a:dgm id="{8BA0ADDD-857E-4DD6-B1E7-5DBCAC203663}"/>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graphicEl>
                                              <a:dgm id="{B5560EC4-D11F-4A00-92BC-F2D31675BF0C}"/>
                                            </p:graphicEl>
                                          </p:spTgt>
                                        </p:tgtEl>
                                        <p:attrNameLst>
                                          <p:attrName>style.visibility</p:attrName>
                                        </p:attrNameLst>
                                      </p:cBhvr>
                                      <p:to>
                                        <p:strVal val="visible"/>
                                      </p:to>
                                    </p:set>
                                    <p:animEffect transition="in" filter="fade">
                                      <p:cBhvr>
                                        <p:cTn id="35" dur="500"/>
                                        <p:tgtEl>
                                          <p:spTgt spid="4">
                                            <p:graphicEl>
                                              <a:dgm id="{B5560EC4-D11F-4A00-92BC-F2D31675BF0C}"/>
                                            </p:graphic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graphicEl>
                                              <a:dgm id="{204ACB9F-6A35-4D5B-8F34-E41343AD8E50}"/>
                                            </p:graphicEl>
                                          </p:spTgt>
                                        </p:tgtEl>
                                        <p:attrNameLst>
                                          <p:attrName>style.visibility</p:attrName>
                                        </p:attrNameLst>
                                      </p:cBhvr>
                                      <p:to>
                                        <p:strVal val="visible"/>
                                      </p:to>
                                    </p:set>
                                    <p:animEffect transition="in" filter="fade">
                                      <p:cBhvr>
                                        <p:cTn id="38" dur="500"/>
                                        <p:tgtEl>
                                          <p:spTgt spid="4">
                                            <p:graphicEl>
                                              <a:dgm id="{204ACB9F-6A35-4D5B-8F34-E41343AD8E50}"/>
                                            </p:graphicEl>
                                          </p:spTgt>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
                                            <p:graphicEl>
                                              <a:dgm id="{C64C840D-0E99-43C9-8765-3D26B8EC046C}"/>
                                            </p:graphicEl>
                                          </p:spTgt>
                                        </p:tgtEl>
                                        <p:attrNameLst>
                                          <p:attrName>style.visibility</p:attrName>
                                        </p:attrNameLst>
                                      </p:cBhvr>
                                      <p:to>
                                        <p:strVal val="visible"/>
                                      </p:to>
                                    </p:set>
                                    <p:animEffect transition="in" filter="fade">
                                      <p:cBhvr>
                                        <p:cTn id="50" dur="500"/>
                                        <p:tgtEl>
                                          <p:spTgt spid="4">
                                            <p:graphicEl>
                                              <a:dgm id="{C64C840D-0E99-43C9-8765-3D26B8EC046C}"/>
                                            </p:graphicEl>
                                          </p:spTgt>
                                        </p:tgtEl>
                                      </p:cBhvr>
                                    </p:animEffect>
                                  </p:childTnLst>
                                </p:cTn>
                              </p:par>
                              <p:par>
                                <p:cTn id="51" presetID="22" presetClass="entr" presetSubtype="8" fill="hold" nodeType="with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wipe(left)">
                                      <p:cBhvr>
                                        <p:cTn id="53" dur="500"/>
                                        <p:tgtEl>
                                          <p:spTgt spid="6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
                                            <p:graphicEl>
                                              <a:dgm id="{033BF473-5811-495C-BC10-685227259104}"/>
                                            </p:graphicEl>
                                          </p:spTgt>
                                        </p:tgtEl>
                                        <p:attrNameLst>
                                          <p:attrName>style.visibility</p:attrName>
                                        </p:attrNameLst>
                                      </p:cBhvr>
                                      <p:to>
                                        <p:strVal val="visible"/>
                                      </p:to>
                                    </p:set>
                                    <p:animEffect transition="in" filter="fade">
                                      <p:cBhvr>
                                        <p:cTn id="56" dur="500"/>
                                        <p:tgtEl>
                                          <p:spTgt spid="4">
                                            <p:graphicEl>
                                              <a:dgm id="{033BF473-5811-495C-BC10-685227259104}"/>
                                            </p:graphic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
                                            <p:graphicEl>
                                              <a:dgm id="{268A29F3-A96C-4F6E-ABE2-9A200C518E03}"/>
                                            </p:graphicEl>
                                          </p:spTgt>
                                        </p:tgtEl>
                                        <p:attrNameLst>
                                          <p:attrName>style.visibility</p:attrName>
                                        </p:attrNameLst>
                                      </p:cBhvr>
                                      <p:to>
                                        <p:strVal val="visible"/>
                                      </p:to>
                                    </p:set>
                                    <p:animEffect transition="in" filter="fade">
                                      <p:cBhvr>
                                        <p:cTn id="59" dur="500"/>
                                        <p:tgtEl>
                                          <p:spTgt spid="4">
                                            <p:graphicEl>
                                              <a:dgm id="{268A29F3-A96C-4F6E-ABE2-9A200C518E03}"/>
                                            </p:graphic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
                                            <p:graphicEl>
                                              <a:dgm id="{CA60E2DC-F906-4647-88BA-D09A239AFE44}"/>
                                            </p:graphicEl>
                                          </p:spTgt>
                                        </p:tgtEl>
                                        <p:attrNameLst>
                                          <p:attrName>style.visibility</p:attrName>
                                        </p:attrNameLst>
                                      </p:cBhvr>
                                      <p:to>
                                        <p:strVal val="visible"/>
                                      </p:to>
                                    </p:set>
                                    <p:animEffect transition="in" filter="fade">
                                      <p:cBhvr>
                                        <p:cTn id="62" dur="500"/>
                                        <p:tgtEl>
                                          <p:spTgt spid="4">
                                            <p:graphicEl>
                                              <a:dgm id="{CA60E2DC-F906-4647-88BA-D09A239AFE44}"/>
                                            </p:graphicEl>
                                          </p:spTgt>
                                        </p:tgtEl>
                                      </p:cBhvr>
                                    </p:animEffect>
                                  </p:childTnLst>
                                </p:cTn>
                              </p:par>
                            </p:childTnLst>
                          </p:cTn>
                        </p:par>
                        <p:par>
                          <p:cTn id="63" fill="hold">
                            <p:stCondLst>
                              <p:cond delay="500"/>
                            </p:stCondLst>
                            <p:childTnLst>
                              <p:par>
                                <p:cTn id="64" presetID="22" presetClass="entr" presetSubtype="8" fill="hold" nodeType="after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wipe(left)">
                                      <p:cBhvr>
                                        <p:cTn id="66" dur="500"/>
                                        <p:tgtEl>
                                          <p:spTgt spid="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
                                            <p:graphicEl>
                                              <a:dgm id="{F58BC3D6-9E22-42D4-88A4-008B755F2F5A}"/>
                                            </p:graphicEl>
                                          </p:spTgt>
                                        </p:tgtEl>
                                        <p:attrNameLst>
                                          <p:attrName>style.visibility</p:attrName>
                                        </p:attrNameLst>
                                      </p:cBhvr>
                                      <p:to>
                                        <p:strVal val="visible"/>
                                      </p:to>
                                    </p:set>
                                    <p:animEffect transition="in" filter="fade">
                                      <p:cBhvr>
                                        <p:cTn id="71" dur="500"/>
                                        <p:tgtEl>
                                          <p:spTgt spid="4">
                                            <p:graphicEl>
                                              <a:dgm id="{F58BC3D6-9E22-42D4-88A4-008B755F2F5A}"/>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
                                            <p:graphicEl>
                                              <a:dgm id="{26FB193F-F847-4960-93D2-497AF769DFD8}"/>
                                            </p:graphicEl>
                                          </p:spTgt>
                                        </p:tgtEl>
                                        <p:attrNameLst>
                                          <p:attrName>style.visibility</p:attrName>
                                        </p:attrNameLst>
                                      </p:cBhvr>
                                      <p:to>
                                        <p:strVal val="visible"/>
                                      </p:to>
                                    </p:set>
                                    <p:animEffect transition="in" filter="fade">
                                      <p:cBhvr>
                                        <p:cTn id="74" dur="500"/>
                                        <p:tgtEl>
                                          <p:spTgt spid="4">
                                            <p:graphicEl>
                                              <a:dgm id="{26FB193F-F847-4960-93D2-497AF769DFD8}"/>
                                            </p:graphic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
                                            <p:graphicEl>
                                              <a:dgm id="{D64804AA-62D0-4DD9-B507-0C6C0234D731}"/>
                                            </p:graphicEl>
                                          </p:spTgt>
                                        </p:tgtEl>
                                        <p:attrNameLst>
                                          <p:attrName>style.visibility</p:attrName>
                                        </p:attrNameLst>
                                      </p:cBhvr>
                                      <p:to>
                                        <p:strVal val="visible"/>
                                      </p:to>
                                    </p:set>
                                    <p:animEffect transition="in" filter="fade">
                                      <p:cBhvr>
                                        <p:cTn id="77" dur="500"/>
                                        <p:tgtEl>
                                          <p:spTgt spid="4">
                                            <p:graphicEl>
                                              <a:dgm id="{D64804AA-62D0-4DD9-B507-0C6C0234D731}"/>
                                            </p:graphic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
                                            <p:graphicEl>
                                              <a:dgm id="{30EC8FEB-4BB4-4BCB-808D-C58030C4FA26}"/>
                                            </p:graphicEl>
                                          </p:spTgt>
                                        </p:tgtEl>
                                        <p:attrNameLst>
                                          <p:attrName>style.visibility</p:attrName>
                                        </p:attrNameLst>
                                      </p:cBhvr>
                                      <p:to>
                                        <p:strVal val="visible"/>
                                      </p:to>
                                    </p:set>
                                    <p:animEffect transition="in" filter="fade">
                                      <p:cBhvr>
                                        <p:cTn id="80" dur="500"/>
                                        <p:tgtEl>
                                          <p:spTgt spid="4">
                                            <p:graphicEl>
                                              <a:dgm id="{30EC8FEB-4BB4-4BCB-808D-C58030C4FA26}"/>
                                            </p:graphic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
                                            <p:graphicEl>
                                              <a:dgm id="{475A6206-3E84-4250-AF6E-6009BE10EAAB}"/>
                                            </p:graphicEl>
                                          </p:spTgt>
                                        </p:tgtEl>
                                        <p:attrNameLst>
                                          <p:attrName>style.visibility</p:attrName>
                                        </p:attrNameLst>
                                      </p:cBhvr>
                                      <p:to>
                                        <p:strVal val="visible"/>
                                      </p:to>
                                    </p:set>
                                    <p:animEffect transition="in" filter="fade">
                                      <p:cBhvr>
                                        <p:cTn id="85" dur="500"/>
                                        <p:tgtEl>
                                          <p:spTgt spid="4">
                                            <p:graphicEl>
                                              <a:dgm id="{475A6206-3E84-4250-AF6E-6009BE10EAAB}"/>
                                            </p:graphic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
                                            <p:graphicEl>
                                              <a:dgm id="{53CE40D2-8431-4715-B7DC-91BFB901E906}"/>
                                            </p:graphicEl>
                                          </p:spTgt>
                                        </p:tgtEl>
                                        <p:attrNameLst>
                                          <p:attrName>style.visibility</p:attrName>
                                        </p:attrNameLst>
                                      </p:cBhvr>
                                      <p:to>
                                        <p:strVal val="visible"/>
                                      </p:to>
                                    </p:set>
                                    <p:animEffect transition="in" filter="fade">
                                      <p:cBhvr>
                                        <p:cTn id="88" dur="500"/>
                                        <p:tgtEl>
                                          <p:spTgt spid="4">
                                            <p:graphicEl>
                                              <a:dgm id="{53CE40D2-8431-4715-B7DC-91BFB901E906}"/>
                                            </p:graphicEl>
                                          </p:spTgt>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
                                            <p:graphicEl>
                                              <a:dgm id="{F4F9BE7E-0A08-4098-8881-2AC5DF68DD13}"/>
                                            </p:graphicEl>
                                          </p:spTgt>
                                        </p:tgtEl>
                                        <p:attrNameLst>
                                          <p:attrName>style.visibility</p:attrName>
                                        </p:attrNameLst>
                                      </p:cBhvr>
                                      <p:to>
                                        <p:strVal val="visible"/>
                                      </p:to>
                                    </p:set>
                                    <p:animEffect transition="in" filter="fade">
                                      <p:cBhvr>
                                        <p:cTn id="91" dur="500"/>
                                        <p:tgtEl>
                                          <p:spTgt spid="4">
                                            <p:graphicEl>
                                              <a:dgm id="{F4F9BE7E-0A08-4098-8881-2AC5DF68DD13}"/>
                                            </p:graphic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
                                            <p:graphicEl>
                                              <a:dgm id="{2AAA1B5C-B9AA-4CC3-AC60-E85B498EEE39}"/>
                                            </p:graphicEl>
                                          </p:spTgt>
                                        </p:tgtEl>
                                        <p:attrNameLst>
                                          <p:attrName>style.visibility</p:attrName>
                                        </p:attrNameLst>
                                      </p:cBhvr>
                                      <p:to>
                                        <p:strVal val="visible"/>
                                      </p:to>
                                    </p:set>
                                    <p:animEffect transition="in" filter="fade">
                                      <p:cBhvr>
                                        <p:cTn id="94" dur="500"/>
                                        <p:tgtEl>
                                          <p:spTgt spid="4">
                                            <p:graphicEl>
                                              <a:dgm id="{2AAA1B5C-B9AA-4CC3-AC60-E85B498EEE39}"/>
                                            </p:graphic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4">
                                            <p:graphicEl>
                                              <a:dgm id="{0AABC0EC-8AF5-447F-A60A-9CCDAAF122F5}"/>
                                            </p:graphicEl>
                                          </p:spTgt>
                                        </p:tgtEl>
                                        <p:attrNameLst>
                                          <p:attrName>style.visibility</p:attrName>
                                        </p:attrNameLst>
                                      </p:cBhvr>
                                      <p:to>
                                        <p:strVal val="visible"/>
                                      </p:to>
                                    </p:set>
                                    <p:animEffect transition="in" filter="fade">
                                      <p:cBhvr>
                                        <p:cTn id="99" dur="500"/>
                                        <p:tgtEl>
                                          <p:spTgt spid="4">
                                            <p:graphicEl>
                                              <a:dgm id="{0AABC0EC-8AF5-447F-A60A-9CCDAAF122F5}"/>
                                            </p:graphicEl>
                                          </p:spTgt>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
                                            <p:graphicEl>
                                              <a:dgm id="{0EE19346-9448-4E06-A11E-9A6948EFC139}"/>
                                            </p:graphicEl>
                                          </p:spTgt>
                                        </p:tgtEl>
                                        <p:attrNameLst>
                                          <p:attrName>style.visibility</p:attrName>
                                        </p:attrNameLst>
                                      </p:cBhvr>
                                      <p:to>
                                        <p:strVal val="visible"/>
                                      </p:to>
                                    </p:set>
                                    <p:animEffect transition="in" filter="fade">
                                      <p:cBhvr>
                                        <p:cTn id="102" dur="500"/>
                                        <p:tgtEl>
                                          <p:spTgt spid="4">
                                            <p:graphicEl>
                                              <a:dgm id="{0EE19346-9448-4E06-A11E-9A6948EFC139}"/>
                                            </p:graphicEl>
                                          </p:spTgt>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4">
                                            <p:graphicEl>
                                              <a:dgm id="{AD77370A-95A0-4AE1-82DD-9C31D2FB32F7}"/>
                                            </p:graphicEl>
                                          </p:spTgt>
                                        </p:tgtEl>
                                        <p:attrNameLst>
                                          <p:attrName>style.visibility</p:attrName>
                                        </p:attrNameLst>
                                      </p:cBhvr>
                                      <p:to>
                                        <p:strVal val="visible"/>
                                      </p:to>
                                    </p:set>
                                    <p:animEffect transition="in" filter="fade">
                                      <p:cBhvr>
                                        <p:cTn id="105" dur="500"/>
                                        <p:tgtEl>
                                          <p:spTgt spid="4">
                                            <p:graphicEl>
                                              <a:dgm id="{AD77370A-95A0-4AE1-82DD-9C31D2FB32F7}"/>
                                            </p:graphicEl>
                                          </p:spTgt>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
                                            <p:graphicEl>
                                              <a:dgm id="{81032794-16B5-462F-998E-ECFC218F1EE2}"/>
                                            </p:graphicEl>
                                          </p:spTgt>
                                        </p:tgtEl>
                                        <p:attrNameLst>
                                          <p:attrName>style.visibility</p:attrName>
                                        </p:attrNameLst>
                                      </p:cBhvr>
                                      <p:to>
                                        <p:strVal val="visible"/>
                                      </p:to>
                                    </p:set>
                                    <p:animEffect transition="in" filter="fade">
                                      <p:cBhvr>
                                        <p:cTn id="108" dur="500"/>
                                        <p:tgtEl>
                                          <p:spTgt spid="4">
                                            <p:graphicEl>
                                              <a:dgm id="{81032794-16B5-462F-998E-ECFC218F1EE2}"/>
                                            </p:graphicEl>
                                          </p:spTgt>
                                        </p:tgtEl>
                                      </p:cBhvr>
                                    </p:animEffect>
                                  </p:childTnLst>
                                </p:cTn>
                              </p:par>
                            </p:childTnLst>
                          </p:cTn>
                        </p:par>
                        <p:par>
                          <p:cTn id="109" fill="hold">
                            <p:stCondLst>
                              <p:cond delay="500"/>
                            </p:stCondLst>
                            <p:childTnLst>
                              <p:par>
                                <p:cTn id="110" presetID="22" presetClass="entr" presetSubtype="2" fill="hold" nodeType="afterEffect">
                                  <p:stCondLst>
                                    <p:cond delay="0"/>
                                  </p:stCondLst>
                                  <p:childTnLst>
                                    <p:set>
                                      <p:cBhvr>
                                        <p:cTn id="111" dur="1" fill="hold">
                                          <p:stCondLst>
                                            <p:cond delay="0"/>
                                          </p:stCondLst>
                                        </p:cTn>
                                        <p:tgtEl>
                                          <p:spTgt spid="16"/>
                                        </p:tgtEl>
                                        <p:attrNameLst>
                                          <p:attrName>style.visibility</p:attrName>
                                        </p:attrNameLst>
                                      </p:cBhvr>
                                      <p:to>
                                        <p:strVal val="visible"/>
                                      </p:to>
                                    </p:set>
                                    <p:animEffect transition="in" filter="wipe(right)">
                                      <p:cBhvr>
                                        <p:cTn id="112" dur="500"/>
                                        <p:tgtEl>
                                          <p:spTgt spid="16"/>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4">
                                            <p:graphicEl>
                                              <a:dgm id="{5CE55521-E232-4D52-A464-0A7173874FF0}"/>
                                            </p:graphicEl>
                                          </p:spTgt>
                                        </p:tgtEl>
                                        <p:attrNameLst>
                                          <p:attrName>style.visibility</p:attrName>
                                        </p:attrNameLst>
                                      </p:cBhvr>
                                      <p:to>
                                        <p:strVal val="visible"/>
                                      </p:to>
                                    </p:set>
                                    <p:animEffect transition="in" filter="fade">
                                      <p:cBhvr>
                                        <p:cTn id="117" dur="500"/>
                                        <p:tgtEl>
                                          <p:spTgt spid="4">
                                            <p:graphicEl>
                                              <a:dgm id="{5CE55521-E232-4D52-A464-0A7173874FF0}"/>
                                            </p:graphicEl>
                                          </p:spTgt>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
                                            <p:graphicEl>
                                              <a:dgm id="{1812E311-8BB4-4077-8F7D-87760A58891C}"/>
                                            </p:graphicEl>
                                          </p:spTgt>
                                        </p:tgtEl>
                                        <p:attrNameLst>
                                          <p:attrName>style.visibility</p:attrName>
                                        </p:attrNameLst>
                                      </p:cBhvr>
                                      <p:to>
                                        <p:strVal val="visible"/>
                                      </p:to>
                                    </p:set>
                                    <p:animEffect transition="in" filter="fade">
                                      <p:cBhvr>
                                        <p:cTn id="120" dur="500"/>
                                        <p:tgtEl>
                                          <p:spTgt spid="4">
                                            <p:graphicEl>
                                              <a:dgm id="{1812E311-8BB4-4077-8F7D-87760A58891C}"/>
                                            </p:graphicEl>
                                          </p:spTgt>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
                                            <p:graphicEl>
                                              <a:dgm id="{AB20DB89-4893-49C2-90E6-598A2C1FE954}"/>
                                            </p:graphicEl>
                                          </p:spTgt>
                                        </p:tgtEl>
                                        <p:attrNameLst>
                                          <p:attrName>style.visibility</p:attrName>
                                        </p:attrNameLst>
                                      </p:cBhvr>
                                      <p:to>
                                        <p:strVal val="visible"/>
                                      </p:to>
                                    </p:set>
                                    <p:animEffect transition="in" filter="fade">
                                      <p:cBhvr>
                                        <p:cTn id="123" dur="500"/>
                                        <p:tgtEl>
                                          <p:spTgt spid="4">
                                            <p:graphicEl>
                                              <a:dgm id="{AB20DB89-4893-49C2-90E6-598A2C1FE954}"/>
                                            </p:graphicEl>
                                          </p:spTgt>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
                                            <p:graphicEl>
                                              <a:dgm id="{3ACC8134-B4F4-4863-8580-BA6D65FB050E}"/>
                                            </p:graphicEl>
                                          </p:spTgt>
                                        </p:tgtEl>
                                        <p:attrNameLst>
                                          <p:attrName>style.visibility</p:attrName>
                                        </p:attrNameLst>
                                      </p:cBhvr>
                                      <p:to>
                                        <p:strVal val="visible"/>
                                      </p:to>
                                    </p:set>
                                    <p:animEffect transition="in" filter="fade">
                                      <p:cBhvr>
                                        <p:cTn id="126" dur="500"/>
                                        <p:tgtEl>
                                          <p:spTgt spid="4">
                                            <p:graphicEl>
                                              <a:dgm id="{3ACC8134-B4F4-4863-8580-BA6D65FB050E}"/>
                                            </p:graphicEl>
                                          </p:spTgt>
                                        </p:tgtEl>
                                      </p:cBhvr>
                                    </p:animEffect>
                                  </p:childTnLst>
                                </p:cTn>
                              </p:par>
                            </p:childTnLst>
                          </p:cTn>
                        </p:par>
                      </p:childTnLst>
                    </p:cTn>
                  </p:par>
                  <p:par>
                    <p:cTn id="127" fill="hold">
                      <p:stCondLst>
                        <p:cond delay="indefinite"/>
                      </p:stCondLst>
                      <p:childTnLst>
                        <p:par>
                          <p:cTn id="128" fill="hold">
                            <p:stCondLst>
                              <p:cond delay="0"/>
                            </p:stCondLst>
                            <p:childTnLst>
                              <p:par>
                                <p:cTn id="129" presetID="14" presetClass="entr" presetSubtype="10" fill="hold" nodeType="clickEffect">
                                  <p:stCondLst>
                                    <p:cond delay="0"/>
                                  </p:stCondLst>
                                  <p:childTnLst>
                                    <p:set>
                                      <p:cBhvr>
                                        <p:cTn id="130" dur="1" fill="hold">
                                          <p:stCondLst>
                                            <p:cond delay="0"/>
                                          </p:stCondLst>
                                        </p:cTn>
                                        <p:tgtEl>
                                          <p:spTgt spid="68"/>
                                        </p:tgtEl>
                                        <p:attrNameLst>
                                          <p:attrName>style.visibility</p:attrName>
                                        </p:attrNameLst>
                                      </p:cBhvr>
                                      <p:to>
                                        <p:strVal val="visible"/>
                                      </p:to>
                                    </p:set>
                                    <p:animEffect transition="in" filter="randombar(horizontal)">
                                      <p:cBhvr>
                                        <p:cTn id="131"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4294967295"/>
          </p:nvPr>
        </p:nvSpPr>
        <p:spPr>
          <a:xfrm>
            <a:off x="376238" y="885825"/>
            <a:ext cx="11815762" cy="1431925"/>
          </a:xfrm>
        </p:spPr>
        <p:txBody>
          <a:bodyPr>
            <a:noAutofit/>
          </a:bodyPr>
          <a:lstStyle/>
          <a:p>
            <a:pPr marL="0" indent="0" algn="ctr">
              <a:buNone/>
            </a:pPr>
            <a:r>
              <a:rPr lang="en-GB" sz="8000" dirty="0"/>
              <a:t>Enough talk</a:t>
            </a:r>
          </a:p>
        </p:txBody>
      </p:sp>
      <p:sp>
        <p:nvSpPr>
          <p:cNvPr id="6" name="Rectangle 5">
            <a:extLst>
              <a:ext uri="{FF2B5EF4-FFF2-40B4-BE49-F238E27FC236}">
                <a16:creationId xmlns:a16="http://schemas.microsoft.com/office/drawing/2014/main" id="{1D8D680E-42BF-4CF4-804F-97D5AD4D6514}"/>
              </a:ext>
            </a:extLst>
          </p:cNvPr>
          <p:cNvSpPr/>
          <p:nvPr/>
        </p:nvSpPr>
        <p:spPr>
          <a:xfrm>
            <a:off x="4696571" y="3478591"/>
            <a:ext cx="3290128" cy="923330"/>
          </a:xfrm>
          <a:prstGeom prst="rect">
            <a:avLst/>
          </a:prstGeom>
        </p:spPr>
        <p:txBody>
          <a:bodyPr wrap="square">
            <a:spAutoFit/>
          </a:bodyPr>
          <a:lstStyle/>
          <a:p>
            <a:r>
              <a:rPr lang="en-GB" sz="5400" dirty="0"/>
              <a:t>Lets see it!</a:t>
            </a:r>
          </a:p>
        </p:txBody>
      </p:sp>
    </p:spTree>
    <p:extLst>
      <p:ext uri="{BB962C8B-B14F-4D97-AF65-F5344CB8AC3E}">
        <p14:creationId xmlns:p14="http://schemas.microsoft.com/office/powerpoint/2010/main" val="937535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1009663" y="119930"/>
            <a:ext cx="7606798" cy="923330"/>
          </a:xfrm>
          <a:prstGeom prst="rect">
            <a:avLst/>
          </a:prstGeom>
        </p:spPr>
        <p:txBody>
          <a:bodyPr wrap="square">
            <a:spAutoFit/>
          </a:bodyPr>
          <a:lstStyle/>
          <a:p>
            <a:r>
              <a:rPr lang="en-GB" sz="5400" dirty="0"/>
              <a:t>Wondering how I did this?</a:t>
            </a:r>
          </a:p>
        </p:txBody>
      </p:sp>
      <p:sp>
        <p:nvSpPr>
          <p:cNvPr id="2" name="Rectangle 1">
            <a:extLst>
              <a:ext uri="{FF2B5EF4-FFF2-40B4-BE49-F238E27FC236}">
                <a16:creationId xmlns:a16="http://schemas.microsoft.com/office/drawing/2014/main" id="{54CF7036-3354-4E9E-8087-0B0C624C68B3}"/>
              </a:ext>
            </a:extLst>
          </p:cNvPr>
          <p:cNvSpPr/>
          <p:nvPr/>
        </p:nvSpPr>
        <p:spPr>
          <a:xfrm>
            <a:off x="4356601" y="1359645"/>
            <a:ext cx="7606798" cy="923330"/>
          </a:xfrm>
          <a:prstGeom prst="rect">
            <a:avLst/>
          </a:prstGeom>
        </p:spPr>
        <p:txBody>
          <a:bodyPr wrap="square">
            <a:spAutoFit/>
          </a:bodyPr>
          <a:lstStyle/>
          <a:p>
            <a:r>
              <a:rPr lang="en-GB" sz="5400" dirty="0"/>
              <a:t>Bit of PowerShell</a:t>
            </a:r>
          </a:p>
        </p:txBody>
      </p:sp>
      <p:sp>
        <p:nvSpPr>
          <p:cNvPr id="3" name="Rectangle 2">
            <a:extLst>
              <a:ext uri="{FF2B5EF4-FFF2-40B4-BE49-F238E27FC236}">
                <a16:creationId xmlns:a16="http://schemas.microsoft.com/office/drawing/2014/main" id="{891E351A-22AD-40CE-8D24-E0E961377954}"/>
              </a:ext>
            </a:extLst>
          </p:cNvPr>
          <p:cNvSpPr/>
          <p:nvPr/>
        </p:nvSpPr>
        <p:spPr>
          <a:xfrm>
            <a:off x="1009663" y="2599361"/>
            <a:ext cx="7606798" cy="923330"/>
          </a:xfrm>
          <a:prstGeom prst="rect">
            <a:avLst/>
          </a:prstGeom>
        </p:spPr>
        <p:txBody>
          <a:bodyPr wrap="square">
            <a:spAutoFit/>
          </a:bodyPr>
          <a:lstStyle/>
          <a:p>
            <a:r>
              <a:rPr lang="en-GB" sz="5400" dirty="0"/>
              <a:t>PowerPoint</a:t>
            </a:r>
          </a:p>
        </p:txBody>
      </p:sp>
      <p:sp>
        <p:nvSpPr>
          <p:cNvPr id="9" name="Rectangle 8">
            <a:extLst>
              <a:ext uri="{FF2B5EF4-FFF2-40B4-BE49-F238E27FC236}">
                <a16:creationId xmlns:a16="http://schemas.microsoft.com/office/drawing/2014/main" id="{C519C689-A717-455E-8336-7F4A72444CFF}"/>
              </a:ext>
            </a:extLst>
          </p:cNvPr>
          <p:cNvSpPr/>
          <p:nvPr/>
        </p:nvSpPr>
        <p:spPr>
          <a:xfrm>
            <a:off x="4040078" y="3522691"/>
            <a:ext cx="7606798" cy="923330"/>
          </a:xfrm>
          <a:prstGeom prst="rect">
            <a:avLst/>
          </a:prstGeom>
        </p:spPr>
        <p:txBody>
          <a:bodyPr wrap="square">
            <a:spAutoFit/>
          </a:bodyPr>
          <a:lstStyle/>
          <a:p>
            <a:r>
              <a:rPr lang="en-GB" sz="5400" dirty="0"/>
              <a:t>And </a:t>
            </a:r>
            <a:r>
              <a:rPr lang="en-GB" sz="5400" dirty="0" err="1"/>
              <a:t>StreamLabs</a:t>
            </a:r>
            <a:r>
              <a:rPr lang="en-GB" sz="5400" dirty="0"/>
              <a:t> </a:t>
            </a:r>
            <a:r>
              <a:rPr lang="en-GB" sz="5400" dirty="0" err="1"/>
              <a:t>Obs</a:t>
            </a:r>
            <a:endParaRPr lang="en-GB" sz="5400" dirty="0"/>
          </a:p>
        </p:txBody>
      </p:sp>
      <p:sp>
        <p:nvSpPr>
          <p:cNvPr id="11" name="Rectangle 10">
            <a:extLst>
              <a:ext uri="{FF2B5EF4-FFF2-40B4-BE49-F238E27FC236}">
                <a16:creationId xmlns:a16="http://schemas.microsoft.com/office/drawing/2014/main" id="{A5CB78A7-2F52-4B43-8817-4EEA55BA7D1A}"/>
              </a:ext>
            </a:extLst>
          </p:cNvPr>
          <p:cNvSpPr/>
          <p:nvPr/>
        </p:nvSpPr>
        <p:spPr>
          <a:xfrm>
            <a:off x="857250" y="4812230"/>
            <a:ext cx="11106149" cy="923330"/>
          </a:xfrm>
          <a:prstGeom prst="rect">
            <a:avLst/>
          </a:prstGeom>
        </p:spPr>
        <p:txBody>
          <a:bodyPr wrap="square">
            <a:spAutoFit/>
          </a:bodyPr>
          <a:lstStyle/>
          <a:p>
            <a:r>
              <a:rPr lang="en-GB" sz="5400" dirty="0">
                <a:hlinkClick r:id="rId3"/>
              </a:rPr>
              <a:t>https://beard.media/slobsautomation</a:t>
            </a:r>
            <a:r>
              <a:rPr lang="en-GB" sz="5400" dirty="0"/>
              <a:t> </a:t>
            </a:r>
          </a:p>
        </p:txBody>
      </p:sp>
      <p:sp>
        <p:nvSpPr>
          <p:cNvPr id="4" name="Flowchart: Connector 3">
            <a:extLst>
              <a:ext uri="{FF2B5EF4-FFF2-40B4-BE49-F238E27FC236}">
                <a16:creationId xmlns:a16="http://schemas.microsoft.com/office/drawing/2014/main" id="{DAE7D243-C3EA-421E-95CE-30577632D5AF}"/>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28870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3F8ADE-9657-4DCB-A99E-9A7D69CB9FC0}"/>
              </a:ext>
            </a:extLst>
          </p:cNvPr>
          <p:cNvPicPr>
            <a:picLocks noChangeAspect="1"/>
          </p:cNvPicPr>
          <p:nvPr/>
        </p:nvPicPr>
        <p:blipFill rotWithShape="1">
          <a:blip r:embed="rId3">
            <a:extLst>
              <a:ext uri="{28A0092B-C50C-407E-A947-70E740481C1C}">
                <a14:useLocalDpi xmlns:a14="http://schemas.microsoft.com/office/drawing/2010/main" val="0"/>
              </a:ext>
            </a:extLst>
          </a:blip>
          <a:srcRect t="31386" b="24740"/>
          <a:stretch/>
        </p:blipFill>
        <p:spPr>
          <a:xfrm>
            <a:off x="20" y="10"/>
            <a:ext cx="12191980" cy="6857990"/>
          </a:xfrm>
          <a:prstGeom prst="rect">
            <a:avLst/>
          </a:prstGeom>
        </p:spPr>
      </p:pic>
    </p:spTree>
    <p:extLst>
      <p:ext uri="{BB962C8B-B14F-4D97-AF65-F5344CB8AC3E}">
        <p14:creationId xmlns:p14="http://schemas.microsoft.com/office/powerpoint/2010/main" val="857521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691843" y="2712247"/>
            <a:ext cx="4717766" cy="1433505"/>
          </a:xfrm>
        </p:spPr>
        <p:txBody>
          <a:bodyPr>
            <a:noAutofit/>
          </a:bodyPr>
          <a:lstStyle/>
          <a:p>
            <a:pPr marL="0" indent="0" algn="ctr">
              <a:buNone/>
            </a:pPr>
            <a:r>
              <a:rPr lang="en-GB" sz="9600" dirty="0" err="1"/>
              <a:t>Jupyter</a:t>
            </a:r>
            <a:endParaRPr lang="en-GB" sz="9600" dirty="0"/>
          </a:p>
        </p:txBody>
      </p:sp>
      <p:sp>
        <p:nvSpPr>
          <p:cNvPr id="6" name="Rectangle 5">
            <a:extLst>
              <a:ext uri="{FF2B5EF4-FFF2-40B4-BE49-F238E27FC236}">
                <a16:creationId xmlns:a16="http://schemas.microsoft.com/office/drawing/2014/main" id="{18590375-B3F4-4B38-B9E8-C5E9AE5CF2EA}"/>
              </a:ext>
            </a:extLst>
          </p:cNvPr>
          <p:cNvSpPr/>
          <p:nvPr/>
        </p:nvSpPr>
        <p:spPr>
          <a:xfrm>
            <a:off x="13576300" y="2237244"/>
            <a:ext cx="10270067" cy="2308324"/>
          </a:xfrm>
          <a:prstGeom prst="rect">
            <a:avLst/>
          </a:prstGeom>
        </p:spPr>
        <p:txBody>
          <a:bodyPr wrap="square">
            <a:spAutoFit/>
          </a:bodyPr>
          <a:lstStyle/>
          <a:p>
            <a:r>
              <a:rPr lang="en-GB" sz="3600" dirty="0"/>
              <a:t>First, the names comes from the planet Jupiter. </a:t>
            </a:r>
            <a:br>
              <a:rPr lang="en-GB" sz="3600" dirty="0"/>
            </a:br>
            <a:br>
              <a:rPr lang="en-GB" sz="3600" dirty="0"/>
            </a:br>
            <a:r>
              <a:rPr lang="en-GB" sz="3600" dirty="0"/>
              <a:t>We wanted to pick a name that evoked the traditions and ideas of science.</a:t>
            </a:r>
          </a:p>
        </p:txBody>
      </p:sp>
    </p:spTree>
    <p:extLst>
      <p:ext uri="{BB962C8B-B14F-4D97-AF65-F5344CB8AC3E}">
        <p14:creationId xmlns:p14="http://schemas.microsoft.com/office/powerpoint/2010/main" val="2726631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a:xfrm>
            <a:off x="3131671" y="6356350"/>
            <a:ext cx="5021729" cy="365125"/>
          </a:xfrm>
        </p:spPr>
        <p:txBody>
          <a:bodyPr/>
          <a:lstStyle/>
          <a:p>
            <a:r>
              <a:rPr lang="en-GB" dirty="0"/>
              <a:t>@SQLDBAWithBeard  blog.robsewell.com  Rob Sewell  </a:t>
            </a:r>
            <a:r>
              <a:rPr lang="en-GB" dirty="0" err="1"/>
              <a:t>beard.media</a:t>
            </a:r>
            <a:r>
              <a:rPr lang="en-GB" dirty="0"/>
              <a:t>/book</a:t>
            </a:r>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2" name="Rectangle 1">
            <a:extLst>
              <a:ext uri="{FF2B5EF4-FFF2-40B4-BE49-F238E27FC236}">
                <a16:creationId xmlns:a16="http://schemas.microsoft.com/office/drawing/2014/main" id="{1E831333-ADC2-4C73-AA5A-DEFE3F94BF31}"/>
              </a:ext>
            </a:extLst>
          </p:cNvPr>
          <p:cNvSpPr/>
          <p:nvPr/>
        </p:nvSpPr>
        <p:spPr>
          <a:xfrm>
            <a:off x="960966" y="2605544"/>
            <a:ext cx="10270067" cy="2308324"/>
          </a:xfrm>
          <a:prstGeom prst="rect">
            <a:avLst/>
          </a:prstGeom>
        </p:spPr>
        <p:txBody>
          <a:bodyPr wrap="square">
            <a:spAutoFit/>
          </a:bodyPr>
          <a:lstStyle/>
          <a:p>
            <a:r>
              <a:rPr lang="en-GB" sz="3600" dirty="0"/>
              <a:t>First, the names comes from the planet Jupiter. </a:t>
            </a:r>
            <a:br>
              <a:rPr lang="en-GB" sz="3600" dirty="0"/>
            </a:br>
            <a:br>
              <a:rPr lang="en-GB" sz="3600" dirty="0"/>
            </a:br>
            <a:r>
              <a:rPr lang="en-GB" sz="3600" dirty="0"/>
              <a:t>We wanted to pick a name that evoked the traditions and ideas of science.</a:t>
            </a:r>
          </a:p>
        </p:txBody>
      </p:sp>
      <p:sp>
        <p:nvSpPr>
          <p:cNvPr id="3" name="Rectangle 2">
            <a:extLst>
              <a:ext uri="{FF2B5EF4-FFF2-40B4-BE49-F238E27FC236}">
                <a16:creationId xmlns:a16="http://schemas.microsoft.com/office/drawing/2014/main" id="{E0DEB77D-6D06-4FA6-B164-4C6BC056EAE8}"/>
              </a:ext>
            </a:extLst>
          </p:cNvPr>
          <p:cNvSpPr/>
          <p:nvPr/>
        </p:nvSpPr>
        <p:spPr>
          <a:xfrm>
            <a:off x="13466235" y="4867471"/>
            <a:ext cx="6096000" cy="1754326"/>
          </a:xfrm>
          <a:prstGeom prst="rect">
            <a:avLst/>
          </a:prstGeom>
        </p:spPr>
        <p:txBody>
          <a:bodyPr>
            <a:spAutoFit/>
          </a:bodyPr>
          <a:lstStyle/>
          <a:p>
            <a:r>
              <a:rPr lang="en-GB" dirty="0"/>
              <a:t>Second, the core programming languages supported by </a:t>
            </a:r>
            <a:r>
              <a:rPr lang="en-GB" dirty="0" err="1"/>
              <a:t>Jupyter</a:t>
            </a:r>
            <a:r>
              <a:rPr lang="en-GB" dirty="0"/>
              <a:t> are Julia, Python and R. While the name </a:t>
            </a:r>
            <a:r>
              <a:rPr lang="en-GB" dirty="0" err="1"/>
              <a:t>Jupyter</a:t>
            </a:r>
            <a:r>
              <a:rPr lang="en-GB" dirty="0"/>
              <a:t> is not a direct acronym for these languages, it nods its head in those directions. In particular, the "y" in the middle of </a:t>
            </a:r>
            <a:r>
              <a:rPr lang="en-GB" dirty="0" err="1"/>
              <a:t>Jupyter</a:t>
            </a:r>
            <a:r>
              <a:rPr lang="en-GB" dirty="0"/>
              <a:t> was chosen to </a:t>
            </a:r>
            <a:r>
              <a:rPr lang="en-GB" dirty="0" err="1"/>
              <a:t>honor</a:t>
            </a:r>
            <a:r>
              <a:rPr lang="en-GB" dirty="0"/>
              <a:t> our Python heritage. See the logos of these languages in the languages folder of this repo.</a:t>
            </a:r>
          </a:p>
        </p:txBody>
      </p:sp>
      <p:sp>
        <p:nvSpPr>
          <p:cNvPr id="6" name="Rectangle 5">
            <a:extLst>
              <a:ext uri="{FF2B5EF4-FFF2-40B4-BE49-F238E27FC236}">
                <a16:creationId xmlns:a16="http://schemas.microsoft.com/office/drawing/2014/main" id="{68001053-872A-4F5E-989D-E7DB0D46171A}"/>
              </a:ext>
            </a:extLst>
          </p:cNvPr>
          <p:cNvSpPr/>
          <p:nvPr/>
        </p:nvSpPr>
        <p:spPr>
          <a:xfrm>
            <a:off x="3500160" y="5682428"/>
            <a:ext cx="5191678" cy="369332"/>
          </a:xfrm>
          <a:prstGeom prst="rect">
            <a:avLst/>
          </a:prstGeom>
        </p:spPr>
        <p:txBody>
          <a:bodyPr wrap="none">
            <a:spAutoFit/>
          </a:bodyPr>
          <a:lstStyle/>
          <a:p>
            <a:r>
              <a:rPr lang="en-GB" dirty="0">
                <a:hlinkClick r:id="rId3"/>
              </a:rPr>
              <a:t>https://github.com/jupyter/design/wiki/Jupyter-Logo</a:t>
            </a:r>
            <a:endParaRPr lang="en-GB" dirty="0"/>
          </a:p>
        </p:txBody>
      </p:sp>
      <p:sp>
        <p:nvSpPr>
          <p:cNvPr id="8" name="Flowchart: Connector 7">
            <a:extLst>
              <a:ext uri="{FF2B5EF4-FFF2-40B4-BE49-F238E27FC236}">
                <a16:creationId xmlns:a16="http://schemas.microsoft.com/office/drawing/2014/main" id="{DDA477D1-9BF8-4D38-BDAD-3F3E57731400}"/>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18410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3" name="Rectangle 2">
            <a:extLst>
              <a:ext uri="{FF2B5EF4-FFF2-40B4-BE49-F238E27FC236}">
                <a16:creationId xmlns:a16="http://schemas.microsoft.com/office/drawing/2014/main" id="{E0DEB77D-6D06-4FA6-B164-4C6BC056EAE8}"/>
              </a:ext>
            </a:extLst>
          </p:cNvPr>
          <p:cNvSpPr/>
          <p:nvPr/>
        </p:nvSpPr>
        <p:spPr>
          <a:xfrm>
            <a:off x="1214968" y="1817692"/>
            <a:ext cx="9897532" cy="4031873"/>
          </a:xfrm>
          <a:prstGeom prst="rect">
            <a:avLst/>
          </a:prstGeom>
        </p:spPr>
        <p:txBody>
          <a:bodyPr wrap="square">
            <a:spAutoFit/>
          </a:bodyPr>
          <a:lstStyle/>
          <a:p>
            <a:pPr algn="ctr"/>
            <a:r>
              <a:rPr lang="en-GB" sz="2800" dirty="0"/>
              <a:t>Second, the core programming languages </a:t>
            </a:r>
          </a:p>
          <a:p>
            <a:pPr algn="ctr"/>
            <a:r>
              <a:rPr lang="en-GB" sz="2800" dirty="0"/>
              <a:t>supported by </a:t>
            </a:r>
            <a:r>
              <a:rPr lang="en-GB" sz="2800" dirty="0" err="1"/>
              <a:t>Jupyter</a:t>
            </a:r>
            <a:r>
              <a:rPr lang="en-GB" sz="2800" dirty="0"/>
              <a:t> are </a:t>
            </a:r>
          </a:p>
          <a:p>
            <a:pPr algn="ctr"/>
            <a:endParaRPr lang="en-GB" sz="2800" dirty="0"/>
          </a:p>
          <a:p>
            <a:pPr algn="ctr"/>
            <a:r>
              <a:rPr lang="en-GB" sz="3200" dirty="0"/>
              <a:t>Julia, Python and R. </a:t>
            </a:r>
          </a:p>
          <a:p>
            <a:endParaRPr lang="en-GB" sz="2800" dirty="0"/>
          </a:p>
          <a:p>
            <a:r>
              <a:rPr lang="en-GB" sz="2800" dirty="0"/>
              <a:t>While the name </a:t>
            </a:r>
            <a:r>
              <a:rPr lang="en-GB" sz="2800" dirty="0" err="1"/>
              <a:t>Jupyter</a:t>
            </a:r>
            <a:r>
              <a:rPr lang="en-GB" sz="2800" dirty="0"/>
              <a:t> is not a direct acronym for these languages, it nods its head in those directions.</a:t>
            </a:r>
          </a:p>
          <a:p>
            <a:r>
              <a:rPr lang="en-GB" sz="2800" dirty="0"/>
              <a:t>In particular, the "y" in the middle of </a:t>
            </a:r>
            <a:r>
              <a:rPr lang="en-GB" sz="2800" dirty="0" err="1"/>
              <a:t>Jupyter</a:t>
            </a:r>
            <a:r>
              <a:rPr lang="en-GB" sz="2800" dirty="0"/>
              <a:t> was chosen to </a:t>
            </a:r>
            <a:r>
              <a:rPr lang="en-GB" sz="2800" dirty="0" err="1"/>
              <a:t>honor</a:t>
            </a:r>
            <a:r>
              <a:rPr lang="en-GB" sz="2800" dirty="0"/>
              <a:t> our Python heritage. </a:t>
            </a:r>
          </a:p>
        </p:txBody>
      </p:sp>
      <p:sp>
        <p:nvSpPr>
          <p:cNvPr id="6" name="Rectangle 5">
            <a:extLst>
              <a:ext uri="{FF2B5EF4-FFF2-40B4-BE49-F238E27FC236}">
                <a16:creationId xmlns:a16="http://schemas.microsoft.com/office/drawing/2014/main" id="{1D8D680E-42BF-4CF4-804F-97D5AD4D6514}"/>
              </a:ext>
            </a:extLst>
          </p:cNvPr>
          <p:cNvSpPr/>
          <p:nvPr/>
        </p:nvSpPr>
        <p:spPr>
          <a:xfrm>
            <a:off x="-6201833" y="3429000"/>
            <a:ext cx="6096000" cy="1754326"/>
          </a:xfrm>
          <a:prstGeom prst="rect">
            <a:avLst/>
          </a:prstGeom>
        </p:spPr>
        <p:txBody>
          <a:bodyPr>
            <a:spAutoFit/>
          </a:bodyPr>
          <a:lstStyle/>
          <a:p>
            <a:r>
              <a:rPr lang="en-GB" dirty="0"/>
              <a:t>Third, Galileo was the first person to discover the moons of Jupiter. His publication on the moons of Jupiter is an early example of research that includes the underlying data in the publication. This is one of the core ideas and requirements for scientific reproducibility. Reproducibility is one of the main focuses of our project.</a:t>
            </a:r>
          </a:p>
        </p:txBody>
      </p:sp>
      <p:sp>
        <p:nvSpPr>
          <p:cNvPr id="7" name="Rectangle 6">
            <a:extLst>
              <a:ext uri="{FF2B5EF4-FFF2-40B4-BE49-F238E27FC236}">
                <a16:creationId xmlns:a16="http://schemas.microsoft.com/office/drawing/2014/main" id="{179B8ED1-351E-4113-B7A6-93929C2D3406}"/>
              </a:ext>
            </a:extLst>
          </p:cNvPr>
          <p:cNvSpPr/>
          <p:nvPr/>
        </p:nvSpPr>
        <p:spPr>
          <a:xfrm>
            <a:off x="3500161" y="5747564"/>
            <a:ext cx="5191678" cy="369332"/>
          </a:xfrm>
          <a:prstGeom prst="rect">
            <a:avLst/>
          </a:prstGeom>
        </p:spPr>
        <p:txBody>
          <a:bodyPr wrap="none">
            <a:spAutoFit/>
          </a:bodyPr>
          <a:lstStyle/>
          <a:p>
            <a:r>
              <a:rPr lang="en-GB" dirty="0">
                <a:hlinkClick r:id="rId3"/>
              </a:rPr>
              <a:t>https://github.com/jupyter/design/wiki/Jupyter-Logo</a:t>
            </a:r>
            <a:endParaRPr lang="en-GB" dirty="0"/>
          </a:p>
        </p:txBody>
      </p:sp>
      <p:sp>
        <p:nvSpPr>
          <p:cNvPr id="2" name="Flowchart: Connector 1">
            <a:extLst>
              <a:ext uri="{FF2B5EF4-FFF2-40B4-BE49-F238E27FC236}">
                <a16:creationId xmlns:a16="http://schemas.microsoft.com/office/drawing/2014/main" id="{E5448008-17D6-43C6-AA41-B0084CD53A69}"/>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ooter Placeholder 3">
            <a:extLst>
              <a:ext uri="{FF2B5EF4-FFF2-40B4-BE49-F238E27FC236}">
                <a16:creationId xmlns:a16="http://schemas.microsoft.com/office/drawing/2014/main" id="{A6AE88A5-A3E2-4F17-9A13-EE689BD4813C}"/>
              </a:ext>
            </a:extLst>
          </p:cNvPr>
          <p:cNvSpPr>
            <a:spLocks noGrp="1"/>
          </p:cNvSpPr>
          <p:nvPr>
            <p:ph type="ftr" sz="quarter" idx="11"/>
          </p:nvPr>
        </p:nvSpPr>
        <p:spPr>
          <a:xfrm>
            <a:off x="3131671" y="6356350"/>
            <a:ext cx="5021729"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1659175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TotalTime>
  <Words>1345</Words>
  <Application>Microsoft Office PowerPoint</Application>
  <PresentationFormat>Widescreen</PresentationFormat>
  <Paragraphs>228</Paragraphs>
  <Slides>55</Slides>
  <Notes>52</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Arial</vt:lpstr>
      <vt:lpstr>Calibri</vt:lpstr>
      <vt:lpstr>Calibri Light</vt:lpstr>
      <vt:lpstr>Consolas</vt:lpstr>
      <vt:lpstr>Segoe UI</vt:lpstr>
      <vt:lpstr>Segoe UI Semibold</vt:lpstr>
      <vt:lpstr>Office Theme</vt:lpstr>
      <vt:lpstr>I Ain’t No Data Scientist, Why Do I Need Jupyter Notebooks?</vt:lpstr>
      <vt:lpstr>Rob Sewell</vt:lpstr>
      <vt:lpstr>Rob Sewell</vt:lpstr>
      <vt:lpstr>Rob Sewell</vt:lpstr>
      <vt:lpstr>I Ain’t No Data Scientist</vt:lpstr>
      <vt:lpstr>PowerPoint Presentation</vt:lpstr>
      <vt:lpstr>PowerPoint Presentation</vt:lpstr>
      <vt:lpstr>PowerPoint Presentation</vt:lpstr>
      <vt:lpstr>PowerPoint Presentation</vt:lpstr>
      <vt:lpstr>PowerPoint Presentation</vt:lpstr>
      <vt:lpstr>So – What IS a Jupyter Notebook?</vt:lpstr>
      <vt:lpstr>First – Lets go back in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Jupyter Notebook?</vt:lpstr>
      <vt:lpstr>What is a Jupyter Notebook?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Incident Response Flow &amp; Ecosystem</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Justyna Jokiel</dc:creator>
  <cp:lastModifiedBy>Rob Sewell</cp:lastModifiedBy>
  <cp:revision>9</cp:revision>
  <dcterms:created xsi:type="dcterms:W3CDTF">2020-11-25T08:54:13Z</dcterms:created>
  <dcterms:modified xsi:type="dcterms:W3CDTF">2021-04-07T12:49:52Z</dcterms:modified>
</cp:coreProperties>
</file>